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AF47"/>
    <a:srgbClr val="7EB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BA6E2D-40CD-47BD-9B83-9E5441A9A337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a-DK"/>
        </a:p>
      </dgm:t>
    </dgm:pt>
    <dgm:pt modelId="{A3925A8B-D4D4-43CA-8D86-D6D731F9A1C5}">
      <dgm:prSet phldrT="[Tekst]" custT="1"/>
      <dgm:spPr/>
      <dgm:t>
        <a:bodyPr/>
        <a:lstStyle/>
        <a:p>
          <a:r>
            <a:rPr lang="da-DK" sz="2800" dirty="0"/>
            <a:t>ÅRSHJUL</a:t>
          </a:r>
        </a:p>
        <a:p>
          <a:r>
            <a:rPr lang="da-DK" sz="2800" dirty="0"/>
            <a:t>2022 </a:t>
          </a:r>
          <a:r>
            <a:rPr lang="da-DK" sz="2000" dirty="0"/>
            <a:t>Vordingborg Facaderåd</a:t>
          </a:r>
        </a:p>
      </dgm:t>
    </dgm:pt>
    <dgm:pt modelId="{9B722610-74BC-42B3-91D0-AB71A3CD913B}" type="parTrans" cxnId="{78D801AD-2838-41C4-B1F1-4D522D72D1E1}">
      <dgm:prSet/>
      <dgm:spPr/>
      <dgm:t>
        <a:bodyPr/>
        <a:lstStyle/>
        <a:p>
          <a:endParaRPr lang="da-DK"/>
        </a:p>
      </dgm:t>
    </dgm:pt>
    <dgm:pt modelId="{C0BD5753-A731-449A-A243-C07DABFA940D}" type="sibTrans" cxnId="{78D801AD-2838-41C4-B1F1-4D522D72D1E1}">
      <dgm:prSet/>
      <dgm:spPr/>
      <dgm:t>
        <a:bodyPr/>
        <a:lstStyle/>
        <a:p>
          <a:endParaRPr lang="da-DK"/>
        </a:p>
      </dgm:t>
    </dgm:pt>
    <dgm:pt modelId="{EDC42DC5-0700-4498-9D49-FF411F578B20}">
      <dgm:prSet phldrT="[Tekst]"/>
      <dgm:spPr/>
      <dgm:t>
        <a:bodyPr/>
        <a:lstStyle/>
        <a:p>
          <a:r>
            <a:rPr lang="da-DK" dirty="0"/>
            <a:t>Marts</a:t>
          </a:r>
        </a:p>
        <a:p>
          <a:r>
            <a:rPr lang="da-DK" dirty="0"/>
            <a:t>1. møde</a:t>
          </a:r>
        </a:p>
      </dgm:t>
    </dgm:pt>
    <dgm:pt modelId="{A6C20286-3294-455F-9CD2-114DA1F4DB16}" type="sibTrans" cxnId="{54026FBF-2571-4156-B7A3-3E99E02E540B}">
      <dgm:prSet/>
      <dgm:spPr/>
      <dgm:t>
        <a:bodyPr/>
        <a:lstStyle/>
        <a:p>
          <a:endParaRPr lang="da-DK"/>
        </a:p>
      </dgm:t>
    </dgm:pt>
    <dgm:pt modelId="{368A854A-0F3C-4F5F-B23F-456228787B74}" type="parTrans" cxnId="{54026FBF-2571-4156-B7A3-3E99E02E540B}">
      <dgm:prSet/>
      <dgm:spPr/>
      <dgm:t>
        <a:bodyPr/>
        <a:lstStyle/>
        <a:p>
          <a:endParaRPr lang="da-DK"/>
        </a:p>
      </dgm:t>
    </dgm:pt>
    <dgm:pt modelId="{36EA0592-19B9-40D0-A298-9C2601547277}">
      <dgm:prSet phldrT="[Tekst]"/>
      <dgm:spPr/>
      <dgm:t>
        <a:bodyPr/>
        <a:lstStyle/>
        <a:p>
          <a:r>
            <a:rPr lang="da-DK" dirty="0"/>
            <a:t>December</a:t>
          </a:r>
        </a:p>
        <a:p>
          <a:r>
            <a:rPr lang="da-DK" dirty="0"/>
            <a:t>4. møde</a:t>
          </a:r>
        </a:p>
      </dgm:t>
    </dgm:pt>
    <dgm:pt modelId="{5987F63F-BAD2-4BBB-9BE7-479A528859CC}" type="sibTrans" cxnId="{844D57E7-574F-49C3-AAC6-F90704B83EEB}">
      <dgm:prSet/>
      <dgm:spPr/>
      <dgm:t>
        <a:bodyPr/>
        <a:lstStyle/>
        <a:p>
          <a:endParaRPr lang="da-DK"/>
        </a:p>
      </dgm:t>
    </dgm:pt>
    <dgm:pt modelId="{DEF58466-01D6-44C1-8FBD-5DB9BAC59FAC}" type="parTrans" cxnId="{844D57E7-574F-49C3-AAC6-F90704B83EEB}">
      <dgm:prSet/>
      <dgm:spPr/>
      <dgm:t>
        <a:bodyPr/>
        <a:lstStyle/>
        <a:p>
          <a:endParaRPr lang="da-DK"/>
        </a:p>
      </dgm:t>
    </dgm:pt>
    <dgm:pt modelId="{36DC1B19-027F-433D-9C7C-5B90C5D91D6E}">
      <dgm:prSet phldrT="[Tekst]"/>
      <dgm:spPr/>
      <dgm:t>
        <a:bodyPr/>
        <a:lstStyle/>
        <a:p>
          <a:r>
            <a:rPr lang="da-DK" dirty="0"/>
            <a:t>September</a:t>
          </a:r>
        </a:p>
        <a:p>
          <a:r>
            <a:rPr lang="da-DK" dirty="0"/>
            <a:t>3. møde</a:t>
          </a:r>
        </a:p>
      </dgm:t>
    </dgm:pt>
    <dgm:pt modelId="{5A73F0A0-E933-422F-80BF-D8C3B1E0C033}" type="sibTrans" cxnId="{B64AAB6E-37A5-4DA9-843B-E4F78AC22934}">
      <dgm:prSet/>
      <dgm:spPr/>
      <dgm:t>
        <a:bodyPr/>
        <a:lstStyle/>
        <a:p>
          <a:endParaRPr lang="da-DK"/>
        </a:p>
      </dgm:t>
    </dgm:pt>
    <dgm:pt modelId="{495C3E2A-6EF7-48FD-891C-82464C7F65CF}" type="parTrans" cxnId="{B64AAB6E-37A5-4DA9-843B-E4F78AC22934}">
      <dgm:prSet/>
      <dgm:spPr/>
      <dgm:t>
        <a:bodyPr/>
        <a:lstStyle/>
        <a:p>
          <a:endParaRPr lang="da-DK"/>
        </a:p>
      </dgm:t>
    </dgm:pt>
    <dgm:pt modelId="{EAAEB334-FDB6-45F2-B01D-5D7C451E4D08}">
      <dgm:prSet phldrT="[Tekst]"/>
      <dgm:spPr/>
      <dgm:t>
        <a:bodyPr/>
        <a:lstStyle/>
        <a:p>
          <a:r>
            <a:rPr lang="da-DK" dirty="0"/>
            <a:t>Juni</a:t>
          </a:r>
        </a:p>
        <a:p>
          <a:r>
            <a:rPr lang="da-DK" dirty="0"/>
            <a:t>2. møde</a:t>
          </a:r>
        </a:p>
      </dgm:t>
    </dgm:pt>
    <dgm:pt modelId="{B144B5DB-9C73-4CF0-AF25-1038ADEB7F08}" type="sibTrans" cxnId="{E1374C3F-58D5-4349-B939-D430DF845E76}">
      <dgm:prSet/>
      <dgm:spPr/>
      <dgm:t>
        <a:bodyPr/>
        <a:lstStyle/>
        <a:p>
          <a:endParaRPr lang="da-DK"/>
        </a:p>
      </dgm:t>
    </dgm:pt>
    <dgm:pt modelId="{6F8BEDA1-B508-401E-A913-241B23086D55}" type="parTrans" cxnId="{E1374C3F-58D5-4349-B939-D430DF845E76}">
      <dgm:prSet/>
      <dgm:spPr/>
      <dgm:t>
        <a:bodyPr/>
        <a:lstStyle/>
        <a:p>
          <a:endParaRPr lang="da-DK"/>
        </a:p>
      </dgm:t>
    </dgm:pt>
    <dgm:pt modelId="{B3F74A27-1798-430B-91B8-8C688315E386}" type="pres">
      <dgm:prSet presAssocID="{43BA6E2D-40CD-47BD-9B83-9E5441A9A33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B99E3B-746D-4FFD-910F-C5E3870C9A04}" type="pres">
      <dgm:prSet presAssocID="{A3925A8B-D4D4-43CA-8D86-D6D731F9A1C5}" presName="centerShape" presStyleLbl="node0" presStyleIdx="0" presStyleCnt="1" custLinFactNeighborX="0" custLinFactNeighborY="-1146"/>
      <dgm:spPr/>
    </dgm:pt>
    <dgm:pt modelId="{D746FBA8-B1C3-45E6-B8C7-96D10C0492E9}" type="pres">
      <dgm:prSet presAssocID="{EDC42DC5-0700-4498-9D49-FF411F578B20}" presName="node" presStyleLbl="node1" presStyleIdx="0" presStyleCnt="4">
        <dgm:presLayoutVars>
          <dgm:bulletEnabled val="1"/>
        </dgm:presLayoutVars>
      </dgm:prSet>
      <dgm:spPr/>
    </dgm:pt>
    <dgm:pt modelId="{186CA2A8-9561-42EB-9CD1-24746BB07BBD}" type="pres">
      <dgm:prSet presAssocID="{EDC42DC5-0700-4498-9D49-FF411F578B20}" presName="dummy" presStyleCnt="0"/>
      <dgm:spPr/>
    </dgm:pt>
    <dgm:pt modelId="{F9D9B46B-82E9-48AE-959C-A91794D1F9DE}" type="pres">
      <dgm:prSet presAssocID="{A6C20286-3294-455F-9CD2-114DA1F4DB16}" presName="sibTrans" presStyleLbl="sibTrans2D1" presStyleIdx="0" presStyleCnt="4"/>
      <dgm:spPr/>
    </dgm:pt>
    <dgm:pt modelId="{C5F03FAB-9343-4153-A390-7ED2A1E736C5}" type="pres">
      <dgm:prSet presAssocID="{EAAEB334-FDB6-45F2-B01D-5D7C451E4D08}" presName="node" presStyleLbl="node1" presStyleIdx="1" presStyleCnt="4">
        <dgm:presLayoutVars>
          <dgm:bulletEnabled val="1"/>
        </dgm:presLayoutVars>
      </dgm:prSet>
      <dgm:spPr/>
    </dgm:pt>
    <dgm:pt modelId="{3AB83A2E-B75B-4D17-A351-6BCCD82B5CBA}" type="pres">
      <dgm:prSet presAssocID="{EAAEB334-FDB6-45F2-B01D-5D7C451E4D08}" presName="dummy" presStyleCnt="0"/>
      <dgm:spPr/>
    </dgm:pt>
    <dgm:pt modelId="{8E3D3DE5-C4B9-45ED-90E2-D185673A0492}" type="pres">
      <dgm:prSet presAssocID="{B144B5DB-9C73-4CF0-AF25-1038ADEB7F08}" presName="sibTrans" presStyleLbl="sibTrans2D1" presStyleIdx="1" presStyleCnt="4"/>
      <dgm:spPr/>
    </dgm:pt>
    <dgm:pt modelId="{AA8A3333-9B96-4847-A752-292BB3FAAB26}" type="pres">
      <dgm:prSet presAssocID="{36DC1B19-027F-433D-9C7C-5B90C5D91D6E}" presName="node" presStyleLbl="node1" presStyleIdx="2" presStyleCnt="4">
        <dgm:presLayoutVars>
          <dgm:bulletEnabled val="1"/>
        </dgm:presLayoutVars>
      </dgm:prSet>
      <dgm:spPr/>
    </dgm:pt>
    <dgm:pt modelId="{4E0A5E7C-003C-4A18-B449-328BFD3AE683}" type="pres">
      <dgm:prSet presAssocID="{36DC1B19-027F-433D-9C7C-5B90C5D91D6E}" presName="dummy" presStyleCnt="0"/>
      <dgm:spPr/>
    </dgm:pt>
    <dgm:pt modelId="{0FB50C97-DFDE-46EC-BB1F-B89E52BC8729}" type="pres">
      <dgm:prSet presAssocID="{5A73F0A0-E933-422F-80BF-D8C3B1E0C033}" presName="sibTrans" presStyleLbl="sibTrans2D1" presStyleIdx="2" presStyleCnt="4"/>
      <dgm:spPr/>
    </dgm:pt>
    <dgm:pt modelId="{EEEAB3E0-4AAF-43C8-A42D-AB51F0642B85}" type="pres">
      <dgm:prSet presAssocID="{36EA0592-19B9-40D0-A298-9C2601547277}" presName="node" presStyleLbl="node1" presStyleIdx="3" presStyleCnt="4" custRadScaleRad="100537" custRadScaleInc="-7559">
        <dgm:presLayoutVars>
          <dgm:bulletEnabled val="1"/>
        </dgm:presLayoutVars>
      </dgm:prSet>
      <dgm:spPr/>
    </dgm:pt>
    <dgm:pt modelId="{85EAE46D-7BEE-49F9-9EA5-6A2168BABB4C}" type="pres">
      <dgm:prSet presAssocID="{36EA0592-19B9-40D0-A298-9C2601547277}" presName="dummy" presStyleCnt="0"/>
      <dgm:spPr/>
    </dgm:pt>
    <dgm:pt modelId="{AA37AF68-BB35-4033-8B69-CF50D7161C32}" type="pres">
      <dgm:prSet presAssocID="{5987F63F-BAD2-4BBB-9BE7-479A528859CC}" presName="sibTrans" presStyleLbl="sibTrans2D1" presStyleIdx="3" presStyleCnt="4"/>
      <dgm:spPr/>
    </dgm:pt>
  </dgm:ptLst>
  <dgm:cxnLst>
    <dgm:cxn modelId="{EB449929-9B79-41AE-A2F0-E455711F9867}" type="presOf" srcId="{EDC42DC5-0700-4498-9D49-FF411F578B20}" destId="{D746FBA8-B1C3-45E6-B8C7-96D10C0492E9}" srcOrd="0" destOrd="0" presId="urn:microsoft.com/office/officeart/2005/8/layout/radial6"/>
    <dgm:cxn modelId="{E1374C3F-58D5-4349-B939-D430DF845E76}" srcId="{A3925A8B-D4D4-43CA-8D86-D6D731F9A1C5}" destId="{EAAEB334-FDB6-45F2-B01D-5D7C451E4D08}" srcOrd="1" destOrd="0" parTransId="{6F8BEDA1-B508-401E-A913-241B23086D55}" sibTransId="{B144B5DB-9C73-4CF0-AF25-1038ADEB7F08}"/>
    <dgm:cxn modelId="{95BC5142-125E-4BD8-B574-CB9057FA3F4E}" type="presOf" srcId="{36EA0592-19B9-40D0-A298-9C2601547277}" destId="{EEEAB3E0-4AAF-43C8-A42D-AB51F0642B85}" srcOrd="0" destOrd="0" presId="urn:microsoft.com/office/officeart/2005/8/layout/radial6"/>
    <dgm:cxn modelId="{27089046-1A3E-43A3-A546-5C2C4FA188AD}" type="presOf" srcId="{A6C20286-3294-455F-9CD2-114DA1F4DB16}" destId="{F9D9B46B-82E9-48AE-959C-A91794D1F9DE}" srcOrd="0" destOrd="0" presId="urn:microsoft.com/office/officeart/2005/8/layout/radial6"/>
    <dgm:cxn modelId="{783D0669-D293-407F-BF98-24E840A72233}" type="presOf" srcId="{5987F63F-BAD2-4BBB-9BE7-479A528859CC}" destId="{AA37AF68-BB35-4033-8B69-CF50D7161C32}" srcOrd="0" destOrd="0" presId="urn:microsoft.com/office/officeart/2005/8/layout/radial6"/>
    <dgm:cxn modelId="{B64AAB6E-37A5-4DA9-843B-E4F78AC22934}" srcId="{A3925A8B-D4D4-43CA-8D86-D6D731F9A1C5}" destId="{36DC1B19-027F-433D-9C7C-5B90C5D91D6E}" srcOrd="2" destOrd="0" parTransId="{495C3E2A-6EF7-48FD-891C-82464C7F65CF}" sibTransId="{5A73F0A0-E933-422F-80BF-D8C3B1E0C033}"/>
    <dgm:cxn modelId="{2D69AC7B-49E2-4301-9ABD-E1B555CF6B2D}" type="presOf" srcId="{EAAEB334-FDB6-45F2-B01D-5D7C451E4D08}" destId="{C5F03FAB-9343-4153-A390-7ED2A1E736C5}" srcOrd="0" destOrd="0" presId="urn:microsoft.com/office/officeart/2005/8/layout/radial6"/>
    <dgm:cxn modelId="{9EAA6583-77E4-4B31-8B7C-19DCB001BEFC}" type="presOf" srcId="{A3925A8B-D4D4-43CA-8D86-D6D731F9A1C5}" destId="{D1B99E3B-746D-4FFD-910F-C5E3870C9A04}" srcOrd="0" destOrd="0" presId="urn:microsoft.com/office/officeart/2005/8/layout/radial6"/>
    <dgm:cxn modelId="{73F432AA-7D86-4A4A-8AAA-E4F8CF917F8B}" type="presOf" srcId="{36DC1B19-027F-433D-9C7C-5B90C5D91D6E}" destId="{AA8A3333-9B96-4847-A752-292BB3FAAB26}" srcOrd="0" destOrd="0" presId="urn:microsoft.com/office/officeart/2005/8/layout/radial6"/>
    <dgm:cxn modelId="{78D801AD-2838-41C4-B1F1-4D522D72D1E1}" srcId="{43BA6E2D-40CD-47BD-9B83-9E5441A9A337}" destId="{A3925A8B-D4D4-43CA-8D86-D6D731F9A1C5}" srcOrd="0" destOrd="0" parTransId="{9B722610-74BC-42B3-91D0-AB71A3CD913B}" sibTransId="{C0BD5753-A731-449A-A243-C07DABFA940D}"/>
    <dgm:cxn modelId="{E7E34DAE-A577-4C55-9508-D576EFB85AA2}" type="presOf" srcId="{B144B5DB-9C73-4CF0-AF25-1038ADEB7F08}" destId="{8E3D3DE5-C4B9-45ED-90E2-D185673A0492}" srcOrd="0" destOrd="0" presId="urn:microsoft.com/office/officeart/2005/8/layout/radial6"/>
    <dgm:cxn modelId="{54026FBF-2571-4156-B7A3-3E99E02E540B}" srcId="{A3925A8B-D4D4-43CA-8D86-D6D731F9A1C5}" destId="{EDC42DC5-0700-4498-9D49-FF411F578B20}" srcOrd="0" destOrd="0" parTransId="{368A854A-0F3C-4F5F-B23F-456228787B74}" sibTransId="{A6C20286-3294-455F-9CD2-114DA1F4DB16}"/>
    <dgm:cxn modelId="{844D57E7-574F-49C3-AAC6-F90704B83EEB}" srcId="{A3925A8B-D4D4-43CA-8D86-D6D731F9A1C5}" destId="{36EA0592-19B9-40D0-A298-9C2601547277}" srcOrd="3" destOrd="0" parTransId="{DEF58466-01D6-44C1-8FBD-5DB9BAC59FAC}" sibTransId="{5987F63F-BAD2-4BBB-9BE7-479A528859CC}"/>
    <dgm:cxn modelId="{0ECF7FE7-CF5B-4AE0-8FBE-9DE736DF91C3}" type="presOf" srcId="{43BA6E2D-40CD-47BD-9B83-9E5441A9A337}" destId="{B3F74A27-1798-430B-91B8-8C688315E386}" srcOrd="0" destOrd="0" presId="urn:microsoft.com/office/officeart/2005/8/layout/radial6"/>
    <dgm:cxn modelId="{F2038CF9-56F2-4189-9541-9B13A188EB7C}" type="presOf" srcId="{5A73F0A0-E933-422F-80BF-D8C3B1E0C033}" destId="{0FB50C97-DFDE-46EC-BB1F-B89E52BC8729}" srcOrd="0" destOrd="0" presId="urn:microsoft.com/office/officeart/2005/8/layout/radial6"/>
    <dgm:cxn modelId="{6B6D6842-6720-4A88-8580-B79857B9B8FF}" type="presParOf" srcId="{B3F74A27-1798-430B-91B8-8C688315E386}" destId="{D1B99E3B-746D-4FFD-910F-C5E3870C9A04}" srcOrd="0" destOrd="0" presId="urn:microsoft.com/office/officeart/2005/8/layout/radial6"/>
    <dgm:cxn modelId="{EAC54A32-8423-41F5-8CC3-E8FCC697B02C}" type="presParOf" srcId="{B3F74A27-1798-430B-91B8-8C688315E386}" destId="{D746FBA8-B1C3-45E6-B8C7-96D10C0492E9}" srcOrd="1" destOrd="0" presId="urn:microsoft.com/office/officeart/2005/8/layout/radial6"/>
    <dgm:cxn modelId="{8327A255-E671-415E-AF8C-92A5F71DB642}" type="presParOf" srcId="{B3F74A27-1798-430B-91B8-8C688315E386}" destId="{186CA2A8-9561-42EB-9CD1-24746BB07BBD}" srcOrd="2" destOrd="0" presId="urn:microsoft.com/office/officeart/2005/8/layout/radial6"/>
    <dgm:cxn modelId="{904FFE3B-59A1-49A7-978F-0D74B4D10FBE}" type="presParOf" srcId="{B3F74A27-1798-430B-91B8-8C688315E386}" destId="{F9D9B46B-82E9-48AE-959C-A91794D1F9DE}" srcOrd="3" destOrd="0" presId="urn:microsoft.com/office/officeart/2005/8/layout/radial6"/>
    <dgm:cxn modelId="{2FE8DD0D-F091-455C-8F6C-2EC39326934E}" type="presParOf" srcId="{B3F74A27-1798-430B-91B8-8C688315E386}" destId="{C5F03FAB-9343-4153-A390-7ED2A1E736C5}" srcOrd="4" destOrd="0" presId="urn:microsoft.com/office/officeart/2005/8/layout/radial6"/>
    <dgm:cxn modelId="{258A4BF1-42F6-4388-82D8-8B931DD44761}" type="presParOf" srcId="{B3F74A27-1798-430B-91B8-8C688315E386}" destId="{3AB83A2E-B75B-4D17-A351-6BCCD82B5CBA}" srcOrd="5" destOrd="0" presId="urn:microsoft.com/office/officeart/2005/8/layout/radial6"/>
    <dgm:cxn modelId="{6654F374-B34D-483A-A6D5-9D76DB5AB9D3}" type="presParOf" srcId="{B3F74A27-1798-430B-91B8-8C688315E386}" destId="{8E3D3DE5-C4B9-45ED-90E2-D185673A0492}" srcOrd="6" destOrd="0" presId="urn:microsoft.com/office/officeart/2005/8/layout/radial6"/>
    <dgm:cxn modelId="{3FD52FD3-3220-46CC-B019-C968BE6BD036}" type="presParOf" srcId="{B3F74A27-1798-430B-91B8-8C688315E386}" destId="{AA8A3333-9B96-4847-A752-292BB3FAAB26}" srcOrd="7" destOrd="0" presId="urn:microsoft.com/office/officeart/2005/8/layout/radial6"/>
    <dgm:cxn modelId="{7EF6FD38-5AC4-4D0D-8CFA-DCAB7E143829}" type="presParOf" srcId="{B3F74A27-1798-430B-91B8-8C688315E386}" destId="{4E0A5E7C-003C-4A18-B449-328BFD3AE683}" srcOrd="8" destOrd="0" presId="urn:microsoft.com/office/officeart/2005/8/layout/radial6"/>
    <dgm:cxn modelId="{03112AB3-1270-4AB9-A93B-ABEE4186BF74}" type="presParOf" srcId="{B3F74A27-1798-430B-91B8-8C688315E386}" destId="{0FB50C97-DFDE-46EC-BB1F-B89E52BC8729}" srcOrd="9" destOrd="0" presId="urn:microsoft.com/office/officeart/2005/8/layout/radial6"/>
    <dgm:cxn modelId="{89C99D95-4224-4563-80F9-B1974C2C9E58}" type="presParOf" srcId="{B3F74A27-1798-430B-91B8-8C688315E386}" destId="{EEEAB3E0-4AAF-43C8-A42D-AB51F0642B85}" srcOrd="10" destOrd="0" presId="urn:microsoft.com/office/officeart/2005/8/layout/radial6"/>
    <dgm:cxn modelId="{C0BB0E3F-9F50-4BAE-9CDE-73D43F3FB307}" type="presParOf" srcId="{B3F74A27-1798-430B-91B8-8C688315E386}" destId="{85EAE46D-7BEE-49F9-9EA5-6A2168BABB4C}" srcOrd="11" destOrd="0" presId="urn:microsoft.com/office/officeart/2005/8/layout/radial6"/>
    <dgm:cxn modelId="{63125D95-0F96-4A3C-BCB2-B0CB3A5CDBF5}" type="presParOf" srcId="{B3F74A27-1798-430B-91B8-8C688315E386}" destId="{AA37AF68-BB35-4033-8B69-CF50D7161C3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7AF68-BB35-4033-8B69-CF50D7161C32}">
      <dsp:nvSpPr>
        <dsp:cNvPr id="0" name=""/>
        <dsp:cNvSpPr/>
      </dsp:nvSpPr>
      <dsp:spPr>
        <a:xfrm>
          <a:off x="1969441" y="625684"/>
          <a:ext cx="4167238" cy="4167238"/>
        </a:xfrm>
        <a:prstGeom prst="blockArc">
          <a:avLst>
            <a:gd name="adj1" fmla="val 10663157"/>
            <a:gd name="adj2" fmla="val 16218477"/>
            <a:gd name="adj3" fmla="val 4642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50C97-DFDE-46EC-BB1F-B89E52BC8729}">
      <dsp:nvSpPr>
        <dsp:cNvPr id="0" name=""/>
        <dsp:cNvSpPr/>
      </dsp:nvSpPr>
      <dsp:spPr>
        <a:xfrm>
          <a:off x="1969443" y="625743"/>
          <a:ext cx="4167238" cy="4167238"/>
        </a:xfrm>
        <a:prstGeom prst="blockArc">
          <a:avLst>
            <a:gd name="adj1" fmla="val 5381527"/>
            <a:gd name="adj2" fmla="val 10663257"/>
            <a:gd name="adj3" fmla="val 4642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D3DE5-C4B9-45ED-90E2-D185673A0492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9B46B-82E9-48AE-959C-A91794D1F9DE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99E3B-746D-4FFD-910F-C5E3870C9A04}">
      <dsp:nvSpPr>
        <dsp:cNvPr id="0" name=""/>
        <dsp:cNvSpPr/>
      </dsp:nvSpPr>
      <dsp:spPr>
        <a:xfrm>
          <a:off x="3104554" y="1703239"/>
          <a:ext cx="1918890" cy="19188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/>
            <a:t>ÅRSHJUL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/>
            <a:t>2022 </a:t>
          </a:r>
          <a:r>
            <a:rPr lang="da-DK" sz="2000" kern="1200" dirty="0"/>
            <a:t>Vordingborg Facaderåd</a:t>
          </a:r>
        </a:p>
      </dsp:txBody>
      <dsp:txXfrm>
        <a:off x="3385569" y="1984254"/>
        <a:ext cx="1356860" cy="1356860"/>
      </dsp:txXfrm>
    </dsp:sp>
    <dsp:sp modelId="{D746FBA8-B1C3-45E6-B8C7-96D10C0492E9}">
      <dsp:nvSpPr>
        <dsp:cNvPr id="0" name=""/>
        <dsp:cNvSpPr/>
      </dsp:nvSpPr>
      <dsp:spPr>
        <a:xfrm>
          <a:off x="3392388" y="2458"/>
          <a:ext cx="1343223" cy="13432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Marts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1. møde</a:t>
          </a:r>
        </a:p>
      </dsp:txBody>
      <dsp:txXfrm>
        <a:off x="3589098" y="199168"/>
        <a:ext cx="949803" cy="949803"/>
      </dsp:txXfrm>
    </dsp:sp>
    <dsp:sp modelId="{C5F03FAB-9343-4153-A390-7ED2A1E736C5}">
      <dsp:nvSpPr>
        <dsp:cNvPr id="0" name=""/>
        <dsp:cNvSpPr/>
      </dsp:nvSpPr>
      <dsp:spPr>
        <a:xfrm>
          <a:off x="5427651" y="2037721"/>
          <a:ext cx="1343223" cy="1343223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Juni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2. møde</a:t>
          </a:r>
        </a:p>
      </dsp:txBody>
      <dsp:txXfrm>
        <a:off x="5624361" y="2234431"/>
        <a:ext cx="949803" cy="949803"/>
      </dsp:txXfrm>
    </dsp:sp>
    <dsp:sp modelId="{AA8A3333-9B96-4847-A752-292BB3FAAB26}">
      <dsp:nvSpPr>
        <dsp:cNvPr id="0" name=""/>
        <dsp:cNvSpPr/>
      </dsp:nvSpPr>
      <dsp:spPr>
        <a:xfrm>
          <a:off x="3392388" y="4072985"/>
          <a:ext cx="1343223" cy="1343223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September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3. møde</a:t>
          </a:r>
        </a:p>
      </dsp:txBody>
      <dsp:txXfrm>
        <a:off x="3589098" y="4269695"/>
        <a:ext cx="949803" cy="949803"/>
      </dsp:txXfrm>
    </dsp:sp>
    <dsp:sp modelId="{EEEAB3E0-4AAF-43C8-A42D-AB51F0642B85}">
      <dsp:nvSpPr>
        <dsp:cNvPr id="0" name=""/>
        <dsp:cNvSpPr/>
      </dsp:nvSpPr>
      <dsp:spPr>
        <a:xfrm>
          <a:off x="1347797" y="2118686"/>
          <a:ext cx="1343223" cy="1343223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December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4. møde</a:t>
          </a:r>
        </a:p>
      </dsp:txBody>
      <dsp:txXfrm>
        <a:off x="1544507" y="2315396"/>
        <a:ext cx="949803" cy="94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200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0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2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23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4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83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72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9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4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05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72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73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05818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76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C00000"/>
                </a:solidFill>
              </a:rPr>
              <a:t>Vordingborg Facaderåd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a-DK" b="1" dirty="0"/>
              <a:t>4 møder årligt</a:t>
            </a:r>
          </a:p>
          <a:p>
            <a:pPr marL="457200" lvl="1" indent="0">
              <a:buNone/>
            </a:pPr>
            <a:r>
              <a:rPr lang="da-DK" dirty="0"/>
              <a:t>	Marts</a:t>
            </a:r>
          </a:p>
          <a:p>
            <a:pPr marL="457200" lvl="1" indent="0">
              <a:buNone/>
            </a:pPr>
            <a:r>
              <a:rPr lang="da-DK" dirty="0"/>
              <a:t>	Juni</a:t>
            </a:r>
          </a:p>
          <a:p>
            <a:pPr marL="457200" lvl="1" indent="0">
              <a:buNone/>
            </a:pPr>
            <a:r>
              <a:rPr lang="da-DK" dirty="0"/>
              <a:t>	September</a:t>
            </a:r>
          </a:p>
          <a:p>
            <a:pPr marL="457200" lvl="1" indent="0">
              <a:buNone/>
            </a:pPr>
            <a:r>
              <a:rPr lang="da-DK" dirty="0"/>
              <a:t>	December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b="1" dirty="0"/>
              <a:t>Ugedag</a:t>
            </a:r>
          </a:p>
          <a:p>
            <a:pPr marL="914400" lvl="2" indent="0">
              <a:buNone/>
            </a:pPr>
            <a:r>
              <a:rPr lang="da-DK" sz="2400" dirty="0"/>
              <a:t>Onsdage kl. 8.30 – 10.00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a-DK" b="1" dirty="0"/>
              <a:t>Indkomne sager:</a:t>
            </a:r>
          </a:p>
          <a:p>
            <a:pPr marL="0" indent="0">
              <a:buNone/>
            </a:pPr>
            <a:r>
              <a:rPr lang="da-DK" b="1" dirty="0"/>
              <a:t>	</a:t>
            </a:r>
            <a:r>
              <a:rPr lang="da-DK" sz="2400" b="1" dirty="0"/>
              <a:t>Store sager </a:t>
            </a:r>
            <a:r>
              <a:rPr lang="da-DK" sz="2400" dirty="0"/>
              <a:t>behandles på 	møde i facaderådet</a:t>
            </a:r>
          </a:p>
          <a:p>
            <a:pPr marL="0" indent="0">
              <a:buNone/>
            </a:pPr>
            <a:r>
              <a:rPr lang="da-DK" sz="2400" b="1" dirty="0"/>
              <a:t>	Mindre sager </a:t>
            </a:r>
            <a:r>
              <a:rPr lang="da-DK" sz="2400" dirty="0"/>
              <a:t>behandles på 	mail og administrativt.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b="1" dirty="0"/>
              <a:t>Offentliggørelse af referat:</a:t>
            </a:r>
          </a:p>
          <a:p>
            <a:pPr marL="914400" lvl="2" indent="0">
              <a:buNone/>
            </a:pPr>
            <a:r>
              <a:rPr lang="da-DK" sz="2400" dirty="0"/>
              <a:t>Marts </a:t>
            </a:r>
          </a:p>
          <a:p>
            <a:pPr marL="914400" lvl="2" indent="0">
              <a:buNone/>
            </a:pPr>
            <a:r>
              <a:rPr lang="da-DK" sz="2400" dirty="0"/>
              <a:t>Juni </a:t>
            </a:r>
          </a:p>
          <a:p>
            <a:pPr marL="914400" lvl="2" indent="0">
              <a:buNone/>
            </a:pPr>
            <a:r>
              <a:rPr lang="da-DK" sz="2400" dirty="0"/>
              <a:t>September</a:t>
            </a:r>
          </a:p>
          <a:p>
            <a:pPr marL="914400" lvl="2" indent="0">
              <a:buNone/>
            </a:pPr>
            <a:r>
              <a:rPr lang="da-DK" sz="2400" dirty="0"/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342283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C00000"/>
                </a:solidFill>
              </a:rPr>
              <a:t>Vordingborg Facaderåd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112729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u="sng" dirty="0"/>
              <a:t>Facaderådets sammensætning</a:t>
            </a:r>
          </a:p>
          <a:p>
            <a:pPr marL="457200" lvl="1" indent="0">
              <a:buNone/>
            </a:pPr>
            <a:r>
              <a:rPr lang="da-DK" dirty="0"/>
              <a:t>Vordingborg Bycentrum				Jan Thomsen</a:t>
            </a:r>
          </a:p>
          <a:p>
            <a:pPr marL="457200" lvl="1" indent="0">
              <a:buNone/>
            </a:pPr>
            <a:r>
              <a:rPr lang="da-DK" dirty="0"/>
              <a:t>Vordingborg Erhvervsforening			Willy Becke</a:t>
            </a:r>
          </a:p>
          <a:p>
            <a:pPr marL="457200" lvl="1" indent="0">
              <a:buNone/>
            </a:pPr>
            <a:r>
              <a:rPr lang="da-DK" dirty="0"/>
              <a:t>Bevaringsforeningen i Vordingborg		Herbert Silz</a:t>
            </a:r>
          </a:p>
          <a:p>
            <a:pPr marL="457200" lvl="1" indent="0">
              <a:buNone/>
            </a:pPr>
            <a:r>
              <a:rPr lang="da-DK" dirty="0"/>
              <a:t>Lokalhistorisk Forening for Vordingborg		Dorthe Wille Jørgensen</a:t>
            </a:r>
          </a:p>
          <a:p>
            <a:pPr marL="457200" lvl="1" indent="0">
              <a:buNone/>
            </a:pPr>
            <a:r>
              <a:rPr lang="da-DK" dirty="0"/>
              <a:t>Vordingborg Lokalhistoriske Arkiv			Mogens Sørensen</a:t>
            </a:r>
          </a:p>
          <a:p>
            <a:pPr marL="457200" lvl="1" indent="0">
              <a:buNone/>
            </a:pPr>
            <a:r>
              <a:rPr lang="da-DK" dirty="0"/>
              <a:t>Museum Sydøstdanmark				Berit Christensen</a:t>
            </a:r>
          </a:p>
          <a:p>
            <a:pPr marL="457200" lvl="1" indent="0">
              <a:buNone/>
            </a:pPr>
            <a:r>
              <a:rPr lang="da-DK" dirty="0"/>
              <a:t>Møn- og Sydsjælland Turistforening		Inger Drachmann</a:t>
            </a:r>
          </a:p>
          <a:p>
            <a:pPr marL="457200" lvl="1" indent="0">
              <a:buNone/>
            </a:pPr>
            <a:r>
              <a:rPr lang="da-DK" dirty="0"/>
              <a:t>Sekretær for facaderådet, Vordingborg		Charlotte Tølbøl Henckel</a:t>
            </a:r>
          </a:p>
          <a:p>
            <a:pPr marL="457200" lvl="1" indent="0">
              <a:buNone/>
            </a:pPr>
            <a:r>
              <a:rPr lang="da-DK" dirty="0"/>
              <a:t>                                                Kommune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481526" y="1825625"/>
            <a:ext cx="28722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		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882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143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PowerPoint-præsentation</vt:lpstr>
      <vt:lpstr>Vordingborg Facaderåd</vt:lpstr>
      <vt:lpstr>Vordingborg Facaderåd</vt:lpstr>
    </vt:vector>
  </TitlesOfParts>
  <Company>Vordingborg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Charlotte Tølbøl Henckel</dc:creator>
  <cp:lastModifiedBy>Mette Christiansen</cp:lastModifiedBy>
  <cp:revision>36</cp:revision>
  <dcterms:created xsi:type="dcterms:W3CDTF">2020-02-17T13:58:43Z</dcterms:created>
  <dcterms:modified xsi:type="dcterms:W3CDTF">2022-09-29T14:21:23Z</dcterms:modified>
</cp:coreProperties>
</file>