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67" r:id="rId4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AF47"/>
    <a:srgbClr val="7EBA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02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7CFB2D-3C2D-4275-8E77-96AFB219C4FF}" type="doc">
      <dgm:prSet loTypeId="urn:microsoft.com/office/officeart/2005/8/layout/radial6" loCatId="cycle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da-DK"/>
        </a:p>
      </dgm:t>
    </dgm:pt>
    <dgm:pt modelId="{4E535499-DB0C-4929-B9DF-C1A0FD2308FF}">
      <dgm:prSet phldrT="[Tekst]" custT="1"/>
      <dgm:spPr/>
      <dgm:t>
        <a:bodyPr/>
        <a:lstStyle/>
        <a:p>
          <a:endParaRPr lang="da-DK" sz="2000" dirty="0"/>
        </a:p>
        <a:p>
          <a:r>
            <a:rPr lang="da-DK" sz="2400" dirty="0"/>
            <a:t>ÅRSHJUL</a:t>
          </a:r>
        </a:p>
        <a:p>
          <a:r>
            <a:rPr lang="da-DK" sz="2400" dirty="0"/>
            <a:t>2022</a:t>
          </a:r>
        </a:p>
        <a:p>
          <a:r>
            <a:rPr lang="da-DK" sz="2000" dirty="0"/>
            <a:t>Præstø Facaderåd</a:t>
          </a:r>
        </a:p>
        <a:p>
          <a:endParaRPr lang="da-DK" sz="2000" dirty="0"/>
        </a:p>
      </dgm:t>
    </dgm:pt>
    <dgm:pt modelId="{150D4E8C-C1FF-466D-9AC3-C92F7F3184B9}" type="parTrans" cxnId="{6B916F83-C696-4C0C-B522-F22C0A356608}">
      <dgm:prSet/>
      <dgm:spPr/>
      <dgm:t>
        <a:bodyPr/>
        <a:lstStyle/>
        <a:p>
          <a:endParaRPr lang="da-DK"/>
        </a:p>
      </dgm:t>
    </dgm:pt>
    <dgm:pt modelId="{392EF4A2-C25A-4E14-858D-11857F36FE75}" type="sibTrans" cxnId="{6B916F83-C696-4C0C-B522-F22C0A356608}">
      <dgm:prSet/>
      <dgm:spPr/>
      <dgm:t>
        <a:bodyPr/>
        <a:lstStyle/>
        <a:p>
          <a:endParaRPr lang="da-DK"/>
        </a:p>
      </dgm:t>
    </dgm:pt>
    <dgm:pt modelId="{B0A08CA7-6EEE-40DD-8054-D0EC85655F21}">
      <dgm:prSet phldrT="[Tekst]"/>
      <dgm:spPr/>
      <dgm:t>
        <a:bodyPr/>
        <a:lstStyle/>
        <a:p>
          <a:r>
            <a:rPr lang="da-DK" dirty="0"/>
            <a:t>Marts</a:t>
          </a:r>
        </a:p>
        <a:p>
          <a:r>
            <a:rPr lang="da-DK" dirty="0"/>
            <a:t>1. møde</a:t>
          </a:r>
        </a:p>
      </dgm:t>
    </dgm:pt>
    <dgm:pt modelId="{46AC592F-550E-423A-B125-43D001E05645}" type="parTrans" cxnId="{DEF836AF-5CC5-464E-B4AA-5FD897107649}">
      <dgm:prSet/>
      <dgm:spPr/>
      <dgm:t>
        <a:bodyPr/>
        <a:lstStyle/>
        <a:p>
          <a:endParaRPr lang="da-DK"/>
        </a:p>
      </dgm:t>
    </dgm:pt>
    <dgm:pt modelId="{F1E0DD0A-6209-4AF7-959E-9F9FF5C47040}" type="sibTrans" cxnId="{DEF836AF-5CC5-464E-B4AA-5FD897107649}">
      <dgm:prSet/>
      <dgm:spPr/>
      <dgm:t>
        <a:bodyPr/>
        <a:lstStyle/>
        <a:p>
          <a:endParaRPr lang="da-DK"/>
        </a:p>
      </dgm:t>
    </dgm:pt>
    <dgm:pt modelId="{DCFBF098-5C7E-41AA-8CCE-BFDA40A9FA08}">
      <dgm:prSet phldrT="[Tekst]"/>
      <dgm:spPr/>
      <dgm:t>
        <a:bodyPr/>
        <a:lstStyle/>
        <a:p>
          <a:r>
            <a:rPr lang="da-DK" dirty="0"/>
            <a:t>Juni</a:t>
          </a:r>
        </a:p>
        <a:p>
          <a:r>
            <a:rPr lang="da-DK" dirty="0"/>
            <a:t>2. møde</a:t>
          </a:r>
        </a:p>
      </dgm:t>
    </dgm:pt>
    <dgm:pt modelId="{9042030A-D561-4BC4-A1BF-2832FD857949}" type="parTrans" cxnId="{73DEC00C-422F-432B-9789-206DFC59DE45}">
      <dgm:prSet/>
      <dgm:spPr/>
      <dgm:t>
        <a:bodyPr/>
        <a:lstStyle/>
        <a:p>
          <a:endParaRPr lang="da-DK"/>
        </a:p>
      </dgm:t>
    </dgm:pt>
    <dgm:pt modelId="{96BA54ED-E3B5-4666-9BAD-37BA9253FE78}" type="sibTrans" cxnId="{73DEC00C-422F-432B-9789-206DFC59DE45}">
      <dgm:prSet/>
      <dgm:spPr/>
      <dgm:t>
        <a:bodyPr/>
        <a:lstStyle/>
        <a:p>
          <a:endParaRPr lang="da-DK"/>
        </a:p>
      </dgm:t>
    </dgm:pt>
    <dgm:pt modelId="{E4615206-871F-469A-9969-E22A8AF7143A}">
      <dgm:prSet phldrT="[Tekst]"/>
      <dgm:spPr/>
      <dgm:t>
        <a:bodyPr/>
        <a:lstStyle/>
        <a:p>
          <a:r>
            <a:rPr lang="da-DK" dirty="0"/>
            <a:t>September</a:t>
          </a:r>
        </a:p>
        <a:p>
          <a:r>
            <a:rPr lang="da-DK" dirty="0"/>
            <a:t>3. møde</a:t>
          </a:r>
        </a:p>
      </dgm:t>
    </dgm:pt>
    <dgm:pt modelId="{CEA6F0F3-2365-4D1F-8EEF-842ECAC93DDA}" type="parTrans" cxnId="{11AA4626-EF23-47D7-869C-14A861DCBBB3}">
      <dgm:prSet/>
      <dgm:spPr/>
      <dgm:t>
        <a:bodyPr/>
        <a:lstStyle/>
        <a:p>
          <a:endParaRPr lang="da-DK"/>
        </a:p>
      </dgm:t>
    </dgm:pt>
    <dgm:pt modelId="{8D04DD88-C9FC-4DB7-A0C4-AA364E93F2DD}" type="sibTrans" cxnId="{11AA4626-EF23-47D7-869C-14A861DCBBB3}">
      <dgm:prSet/>
      <dgm:spPr/>
      <dgm:t>
        <a:bodyPr/>
        <a:lstStyle/>
        <a:p>
          <a:endParaRPr lang="da-DK"/>
        </a:p>
      </dgm:t>
    </dgm:pt>
    <dgm:pt modelId="{B5EFD198-AD63-4F9F-8878-D49799B0CFA3}">
      <dgm:prSet phldrT="[Tekst]"/>
      <dgm:spPr/>
      <dgm:t>
        <a:bodyPr/>
        <a:lstStyle/>
        <a:p>
          <a:r>
            <a:rPr lang="da-DK" dirty="0"/>
            <a:t>December</a:t>
          </a:r>
        </a:p>
        <a:p>
          <a:r>
            <a:rPr lang="da-DK" dirty="0"/>
            <a:t>4. møde</a:t>
          </a:r>
        </a:p>
      </dgm:t>
    </dgm:pt>
    <dgm:pt modelId="{31B410E9-C211-4FFC-BD5B-ED0D1014F3B7}" type="parTrans" cxnId="{6A3B853B-7D0C-4B3C-BB18-32DC588A1671}">
      <dgm:prSet/>
      <dgm:spPr/>
      <dgm:t>
        <a:bodyPr/>
        <a:lstStyle/>
        <a:p>
          <a:endParaRPr lang="da-DK"/>
        </a:p>
      </dgm:t>
    </dgm:pt>
    <dgm:pt modelId="{02AE8095-4F1A-45AF-8F74-C384D5BC1740}" type="sibTrans" cxnId="{6A3B853B-7D0C-4B3C-BB18-32DC588A1671}">
      <dgm:prSet/>
      <dgm:spPr/>
      <dgm:t>
        <a:bodyPr/>
        <a:lstStyle/>
        <a:p>
          <a:endParaRPr lang="da-DK"/>
        </a:p>
      </dgm:t>
    </dgm:pt>
    <dgm:pt modelId="{90C932CC-768F-4638-AB3B-D59D1F5B3084}" type="pres">
      <dgm:prSet presAssocID="{1C7CFB2D-3C2D-4275-8E77-96AFB219C4FF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65F8031-EF5F-45D2-A674-97ED2DA59265}" type="pres">
      <dgm:prSet presAssocID="{4E535499-DB0C-4929-B9DF-C1A0FD2308FF}" presName="centerShape" presStyleLbl="node0" presStyleIdx="0" presStyleCnt="1"/>
      <dgm:spPr/>
    </dgm:pt>
    <dgm:pt modelId="{87314EF7-DB51-40BC-9960-289DAA57834B}" type="pres">
      <dgm:prSet presAssocID="{B0A08CA7-6EEE-40DD-8054-D0EC85655F21}" presName="node" presStyleLbl="node1" presStyleIdx="0" presStyleCnt="4">
        <dgm:presLayoutVars>
          <dgm:bulletEnabled val="1"/>
        </dgm:presLayoutVars>
      </dgm:prSet>
      <dgm:spPr/>
    </dgm:pt>
    <dgm:pt modelId="{1C460C68-CA12-4617-9383-FEB735EB46D5}" type="pres">
      <dgm:prSet presAssocID="{B0A08CA7-6EEE-40DD-8054-D0EC85655F21}" presName="dummy" presStyleCnt="0"/>
      <dgm:spPr/>
    </dgm:pt>
    <dgm:pt modelId="{6E6A0554-5D36-4CAE-9F12-00A4F8CC88DB}" type="pres">
      <dgm:prSet presAssocID="{F1E0DD0A-6209-4AF7-959E-9F9FF5C47040}" presName="sibTrans" presStyleLbl="sibTrans2D1" presStyleIdx="0" presStyleCnt="4"/>
      <dgm:spPr/>
    </dgm:pt>
    <dgm:pt modelId="{A97A4ED0-DD8B-47E1-B960-299D9FE49B71}" type="pres">
      <dgm:prSet presAssocID="{DCFBF098-5C7E-41AA-8CCE-BFDA40A9FA08}" presName="node" presStyleLbl="node1" presStyleIdx="1" presStyleCnt="4">
        <dgm:presLayoutVars>
          <dgm:bulletEnabled val="1"/>
        </dgm:presLayoutVars>
      </dgm:prSet>
      <dgm:spPr/>
    </dgm:pt>
    <dgm:pt modelId="{1A9054BB-8C8B-4841-9967-87BE07A1ED3A}" type="pres">
      <dgm:prSet presAssocID="{DCFBF098-5C7E-41AA-8CCE-BFDA40A9FA08}" presName="dummy" presStyleCnt="0"/>
      <dgm:spPr/>
    </dgm:pt>
    <dgm:pt modelId="{7DB801F1-9A16-43DC-AA47-ED0D88721BCF}" type="pres">
      <dgm:prSet presAssocID="{96BA54ED-E3B5-4666-9BAD-37BA9253FE78}" presName="sibTrans" presStyleLbl="sibTrans2D1" presStyleIdx="1" presStyleCnt="4"/>
      <dgm:spPr/>
    </dgm:pt>
    <dgm:pt modelId="{DA37AFE2-1DBE-4B55-8F76-74F349A2E8DF}" type="pres">
      <dgm:prSet presAssocID="{E4615206-871F-469A-9969-E22A8AF7143A}" presName="node" presStyleLbl="node1" presStyleIdx="2" presStyleCnt="4">
        <dgm:presLayoutVars>
          <dgm:bulletEnabled val="1"/>
        </dgm:presLayoutVars>
      </dgm:prSet>
      <dgm:spPr/>
    </dgm:pt>
    <dgm:pt modelId="{4A63A431-350C-47C5-AD24-7503D1E5DE87}" type="pres">
      <dgm:prSet presAssocID="{E4615206-871F-469A-9969-E22A8AF7143A}" presName="dummy" presStyleCnt="0"/>
      <dgm:spPr/>
    </dgm:pt>
    <dgm:pt modelId="{26A252E5-D717-4131-B194-F84529D67609}" type="pres">
      <dgm:prSet presAssocID="{8D04DD88-C9FC-4DB7-A0C4-AA364E93F2DD}" presName="sibTrans" presStyleLbl="sibTrans2D1" presStyleIdx="2" presStyleCnt="4"/>
      <dgm:spPr/>
    </dgm:pt>
    <dgm:pt modelId="{1E2892F7-251A-4FD5-8170-AC8D499CABF3}" type="pres">
      <dgm:prSet presAssocID="{B5EFD198-AD63-4F9F-8878-D49799B0CFA3}" presName="node" presStyleLbl="node1" presStyleIdx="3" presStyleCnt="4">
        <dgm:presLayoutVars>
          <dgm:bulletEnabled val="1"/>
        </dgm:presLayoutVars>
      </dgm:prSet>
      <dgm:spPr/>
    </dgm:pt>
    <dgm:pt modelId="{CF6AF4D7-6241-4209-9AC1-805B2E9B7C16}" type="pres">
      <dgm:prSet presAssocID="{B5EFD198-AD63-4F9F-8878-D49799B0CFA3}" presName="dummy" presStyleCnt="0"/>
      <dgm:spPr/>
    </dgm:pt>
    <dgm:pt modelId="{C70F6F1E-C3CF-449F-B6AD-BFDF0AF9A13C}" type="pres">
      <dgm:prSet presAssocID="{02AE8095-4F1A-45AF-8F74-C384D5BC1740}" presName="sibTrans" presStyleLbl="sibTrans2D1" presStyleIdx="3" presStyleCnt="4"/>
      <dgm:spPr/>
    </dgm:pt>
  </dgm:ptLst>
  <dgm:cxnLst>
    <dgm:cxn modelId="{73DEC00C-422F-432B-9789-206DFC59DE45}" srcId="{4E535499-DB0C-4929-B9DF-C1A0FD2308FF}" destId="{DCFBF098-5C7E-41AA-8CCE-BFDA40A9FA08}" srcOrd="1" destOrd="0" parTransId="{9042030A-D561-4BC4-A1BF-2832FD857949}" sibTransId="{96BA54ED-E3B5-4666-9BAD-37BA9253FE78}"/>
    <dgm:cxn modelId="{CBE33024-EDC3-4D9C-9A92-5CCB86840AE7}" type="presOf" srcId="{96BA54ED-E3B5-4666-9BAD-37BA9253FE78}" destId="{7DB801F1-9A16-43DC-AA47-ED0D88721BCF}" srcOrd="0" destOrd="0" presId="urn:microsoft.com/office/officeart/2005/8/layout/radial6"/>
    <dgm:cxn modelId="{11AA4626-EF23-47D7-869C-14A861DCBBB3}" srcId="{4E535499-DB0C-4929-B9DF-C1A0FD2308FF}" destId="{E4615206-871F-469A-9969-E22A8AF7143A}" srcOrd="2" destOrd="0" parTransId="{CEA6F0F3-2365-4D1F-8EEF-842ECAC93DDA}" sibTransId="{8D04DD88-C9FC-4DB7-A0C4-AA364E93F2DD}"/>
    <dgm:cxn modelId="{E5ECF427-329F-400B-B01F-CBC3000EA122}" type="presOf" srcId="{B5EFD198-AD63-4F9F-8878-D49799B0CFA3}" destId="{1E2892F7-251A-4FD5-8170-AC8D499CABF3}" srcOrd="0" destOrd="0" presId="urn:microsoft.com/office/officeart/2005/8/layout/radial6"/>
    <dgm:cxn modelId="{6A3B853B-7D0C-4B3C-BB18-32DC588A1671}" srcId="{4E535499-DB0C-4929-B9DF-C1A0FD2308FF}" destId="{B5EFD198-AD63-4F9F-8878-D49799B0CFA3}" srcOrd="3" destOrd="0" parTransId="{31B410E9-C211-4FFC-BD5B-ED0D1014F3B7}" sibTransId="{02AE8095-4F1A-45AF-8F74-C384D5BC1740}"/>
    <dgm:cxn modelId="{B6599C43-4030-470B-80AC-C54A5F73B92C}" type="presOf" srcId="{1C7CFB2D-3C2D-4275-8E77-96AFB219C4FF}" destId="{90C932CC-768F-4638-AB3B-D59D1F5B3084}" srcOrd="0" destOrd="0" presId="urn:microsoft.com/office/officeart/2005/8/layout/radial6"/>
    <dgm:cxn modelId="{D64CBA65-648F-4671-A3FC-DAE5E2EA67E9}" type="presOf" srcId="{8D04DD88-C9FC-4DB7-A0C4-AA364E93F2DD}" destId="{26A252E5-D717-4131-B194-F84529D67609}" srcOrd="0" destOrd="0" presId="urn:microsoft.com/office/officeart/2005/8/layout/radial6"/>
    <dgm:cxn modelId="{22F4F94A-4CDE-4145-B594-112512B3645A}" type="presOf" srcId="{F1E0DD0A-6209-4AF7-959E-9F9FF5C47040}" destId="{6E6A0554-5D36-4CAE-9F12-00A4F8CC88DB}" srcOrd="0" destOrd="0" presId="urn:microsoft.com/office/officeart/2005/8/layout/radial6"/>
    <dgm:cxn modelId="{6B916F83-C696-4C0C-B522-F22C0A356608}" srcId="{1C7CFB2D-3C2D-4275-8E77-96AFB219C4FF}" destId="{4E535499-DB0C-4929-B9DF-C1A0FD2308FF}" srcOrd="0" destOrd="0" parTransId="{150D4E8C-C1FF-466D-9AC3-C92F7F3184B9}" sibTransId="{392EF4A2-C25A-4E14-858D-11857F36FE75}"/>
    <dgm:cxn modelId="{335C2C90-E457-4E77-95BE-7FBE49648CFF}" type="presOf" srcId="{E4615206-871F-469A-9969-E22A8AF7143A}" destId="{DA37AFE2-1DBE-4B55-8F76-74F349A2E8DF}" srcOrd="0" destOrd="0" presId="urn:microsoft.com/office/officeart/2005/8/layout/radial6"/>
    <dgm:cxn modelId="{DEF836AF-5CC5-464E-B4AA-5FD897107649}" srcId="{4E535499-DB0C-4929-B9DF-C1A0FD2308FF}" destId="{B0A08CA7-6EEE-40DD-8054-D0EC85655F21}" srcOrd="0" destOrd="0" parTransId="{46AC592F-550E-423A-B125-43D001E05645}" sibTransId="{F1E0DD0A-6209-4AF7-959E-9F9FF5C47040}"/>
    <dgm:cxn modelId="{A1E7BDC9-577B-4AEE-A44C-17147FA93EA4}" type="presOf" srcId="{DCFBF098-5C7E-41AA-8CCE-BFDA40A9FA08}" destId="{A97A4ED0-DD8B-47E1-B960-299D9FE49B71}" srcOrd="0" destOrd="0" presId="urn:microsoft.com/office/officeart/2005/8/layout/radial6"/>
    <dgm:cxn modelId="{E50A52D4-5550-4A8C-81A5-76F37F9EEFDB}" type="presOf" srcId="{B0A08CA7-6EEE-40DD-8054-D0EC85655F21}" destId="{87314EF7-DB51-40BC-9960-289DAA57834B}" srcOrd="0" destOrd="0" presId="urn:microsoft.com/office/officeart/2005/8/layout/radial6"/>
    <dgm:cxn modelId="{1FBD4EDF-AB47-43B9-B54F-883D245C9D47}" type="presOf" srcId="{4E535499-DB0C-4929-B9DF-C1A0FD2308FF}" destId="{765F8031-EF5F-45D2-A674-97ED2DA59265}" srcOrd="0" destOrd="0" presId="urn:microsoft.com/office/officeart/2005/8/layout/radial6"/>
    <dgm:cxn modelId="{A1199BE5-B4DC-4F7C-B39E-B3831CC39B90}" type="presOf" srcId="{02AE8095-4F1A-45AF-8F74-C384D5BC1740}" destId="{C70F6F1E-C3CF-449F-B6AD-BFDF0AF9A13C}" srcOrd="0" destOrd="0" presId="urn:microsoft.com/office/officeart/2005/8/layout/radial6"/>
    <dgm:cxn modelId="{D9166B97-21D5-44E2-A84F-195F0C23F09B}" type="presParOf" srcId="{90C932CC-768F-4638-AB3B-D59D1F5B3084}" destId="{765F8031-EF5F-45D2-A674-97ED2DA59265}" srcOrd="0" destOrd="0" presId="urn:microsoft.com/office/officeart/2005/8/layout/radial6"/>
    <dgm:cxn modelId="{DFE8722F-2C1F-44D6-B175-BFD4E63739D1}" type="presParOf" srcId="{90C932CC-768F-4638-AB3B-D59D1F5B3084}" destId="{87314EF7-DB51-40BC-9960-289DAA57834B}" srcOrd="1" destOrd="0" presId="urn:microsoft.com/office/officeart/2005/8/layout/radial6"/>
    <dgm:cxn modelId="{B817D979-68DA-46BE-9391-CA269CF618E0}" type="presParOf" srcId="{90C932CC-768F-4638-AB3B-D59D1F5B3084}" destId="{1C460C68-CA12-4617-9383-FEB735EB46D5}" srcOrd="2" destOrd="0" presId="urn:microsoft.com/office/officeart/2005/8/layout/radial6"/>
    <dgm:cxn modelId="{39564F81-7A1D-45D3-B9BA-F5F8F9C2E713}" type="presParOf" srcId="{90C932CC-768F-4638-AB3B-D59D1F5B3084}" destId="{6E6A0554-5D36-4CAE-9F12-00A4F8CC88DB}" srcOrd="3" destOrd="0" presId="urn:microsoft.com/office/officeart/2005/8/layout/radial6"/>
    <dgm:cxn modelId="{08C3BE03-F9BB-4E8E-A4E5-3C5F7CA294BA}" type="presParOf" srcId="{90C932CC-768F-4638-AB3B-D59D1F5B3084}" destId="{A97A4ED0-DD8B-47E1-B960-299D9FE49B71}" srcOrd="4" destOrd="0" presId="urn:microsoft.com/office/officeart/2005/8/layout/radial6"/>
    <dgm:cxn modelId="{26D41967-3E19-4088-80F4-CDAF0B7259C9}" type="presParOf" srcId="{90C932CC-768F-4638-AB3B-D59D1F5B3084}" destId="{1A9054BB-8C8B-4841-9967-87BE07A1ED3A}" srcOrd="5" destOrd="0" presId="urn:microsoft.com/office/officeart/2005/8/layout/radial6"/>
    <dgm:cxn modelId="{778C36BF-9EC3-4809-A10C-5A0FCDA62C3D}" type="presParOf" srcId="{90C932CC-768F-4638-AB3B-D59D1F5B3084}" destId="{7DB801F1-9A16-43DC-AA47-ED0D88721BCF}" srcOrd="6" destOrd="0" presId="urn:microsoft.com/office/officeart/2005/8/layout/radial6"/>
    <dgm:cxn modelId="{CED55FE6-7EF9-48AF-93CF-5E814782095D}" type="presParOf" srcId="{90C932CC-768F-4638-AB3B-D59D1F5B3084}" destId="{DA37AFE2-1DBE-4B55-8F76-74F349A2E8DF}" srcOrd="7" destOrd="0" presId="urn:microsoft.com/office/officeart/2005/8/layout/radial6"/>
    <dgm:cxn modelId="{B7DDC3B0-7E96-43A4-B8AD-91C5AE0631A5}" type="presParOf" srcId="{90C932CC-768F-4638-AB3B-D59D1F5B3084}" destId="{4A63A431-350C-47C5-AD24-7503D1E5DE87}" srcOrd="8" destOrd="0" presId="urn:microsoft.com/office/officeart/2005/8/layout/radial6"/>
    <dgm:cxn modelId="{73358E98-94C2-4127-BE5A-AEAE77763E58}" type="presParOf" srcId="{90C932CC-768F-4638-AB3B-D59D1F5B3084}" destId="{26A252E5-D717-4131-B194-F84529D67609}" srcOrd="9" destOrd="0" presId="urn:microsoft.com/office/officeart/2005/8/layout/radial6"/>
    <dgm:cxn modelId="{36209212-E8F8-4ACF-980E-5924699B7EC3}" type="presParOf" srcId="{90C932CC-768F-4638-AB3B-D59D1F5B3084}" destId="{1E2892F7-251A-4FD5-8170-AC8D499CABF3}" srcOrd="10" destOrd="0" presId="urn:microsoft.com/office/officeart/2005/8/layout/radial6"/>
    <dgm:cxn modelId="{9FC94EDB-8CB6-4A91-B3F5-AD2D8B0D1149}" type="presParOf" srcId="{90C932CC-768F-4638-AB3B-D59D1F5B3084}" destId="{CF6AF4D7-6241-4209-9AC1-805B2E9B7C16}" srcOrd="11" destOrd="0" presId="urn:microsoft.com/office/officeart/2005/8/layout/radial6"/>
    <dgm:cxn modelId="{A3A742F4-E8C4-440E-9173-AD7E1807D162}" type="presParOf" srcId="{90C932CC-768F-4638-AB3B-D59D1F5B3084}" destId="{C70F6F1E-C3CF-449F-B6AD-BFDF0AF9A13C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0F6F1E-C3CF-449F-B6AD-BFDF0AF9A13C}">
      <dsp:nvSpPr>
        <dsp:cNvPr id="0" name=""/>
        <dsp:cNvSpPr/>
      </dsp:nvSpPr>
      <dsp:spPr>
        <a:xfrm>
          <a:off x="1980380" y="625714"/>
          <a:ext cx="4167238" cy="4167238"/>
        </a:xfrm>
        <a:prstGeom prst="blockArc">
          <a:avLst>
            <a:gd name="adj1" fmla="val 10800000"/>
            <a:gd name="adj2" fmla="val 16200000"/>
            <a:gd name="adj3" fmla="val 4642"/>
          </a:avLst>
        </a:prstGeom>
        <a:solidFill>
          <a:schemeClr val="accent1">
            <a:shade val="90000"/>
            <a:hueOff val="175458"/>
            <a:satOff val="-1607"/>
            <a:lumOff val="138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A252E5-D717-4131-B194-F84529D67609}">
      <dsp:nvSpPr>
        <dsp:cNvPr id="0" name=""/>
        <dsp:cNvSpPr/>
      </dsp:nvSpPr>
      <dsp:spPr>
        <a:xfrm>
          <a:off x="1980380" y="625714"/>
          <a:ext cx="4167238" cy="4167238"/>
        </a:xfrm>
        <a:prstGeom prst="blockArc">
          <a:avLst>
            <a:gd name="adj1" fmla="val 5400000"/>
            <a:gd name="adj2" fmla="val 10800000"/>
            <a:gd name="adj3" fmla="val 4642"/>
          </a:avLst>
        </a:prstGeom>
        <a:solidFill>
          <a:schemeClr val="accent1">
            <a:shade val="90000"/>
            <a:hueOff val="350915"/>
            <a:satOff val="-3215"/>
            <a:lumOff val="2775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B801F1-9A16-43DC-AA47-ED0D88721BCF}">
      <dsp:nvSpPr>
        <dsp:cNvPr id="0" name=""/>
        <dsp:cNvSpPr/>
      </dsp:nvSpPr>
      <dsp:spPr>
        <a:xfrm>
          <a:off x="1980380" y="625714"/>
          <a:ext cx="4167238" cy="4167238"/>
        </a:xfrm>
        <a:prstGeom prst="blockArc">
          <a:avLst>
            <a:gd name="adj1" fmla="val 0"/>
            <a:gd name="adj2" fmla="val 5400000"/>
            <a:gd name="adj3" fmla="val 4642"/>
          </a:avLst>
        </a:prstGeom>
        <a:solidFill>
          <a:schemeClr val="accent1">
            <a:shade val="90000"/>
            <a:hueOff val="175458"/>
            <a:satOff val="-1607"/>
            <a:lumOff val="138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6A0554-5D36-4CAE-9F12-00A4F8CC88DB}">
      <dsp:nvSpPr>
        <dsp:cNvPr id="0" name=""/>
        <dsp:cNvSpPr/>
      </dsp:nvSpPr>
      <dsp:spPr>
        <a:xfrm>
          <a:off x="1980380" y="625714"/>
          <a:ext cx="4167238" cy="4167238"/>
        </a:xfrm>
        <a:prstGeom prst="blockArc">
          <a:avLst>
            <a:gd name="adj1" fmla="val 16200000"/>
            <a:gd name="adj2" fmla="val 0"/>
            <a:gd name="adj3" fmla="val 4642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5F8031-EF5F-45D2-A674-97ED2DA59265}">
      <dsp:nvSpPr>
        <dsp:cNvPr id="0" name=""/>
        <dsp:cNvSpPr/>
      </dsp:nvSpPr>
      <dsp:spPr>
        <a:xfrm>
          <a:off x="3104554" y="1749888"/>
          <a:ext cx="1918890" cy="1918890"/>
        </a:xfrm>
        <a:prstGeom prst="ellipse">
          <a:avLst/>
        </a:prstGeom>
        <a:solidFill>
          <a:schemeClr val="accent1">
            <a:shade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20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400" kern="1200" dirty="0"/>
            <a:t>ÅRSHJUL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400" kern="1200" dirty="0"/>
            <a:t>2022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2000" kern="1200" dirty="0"/>
            <a:t>Præstø Facaderåd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2000" kern="1200" dirty="0"/>
        </a:p>
      </dsp:txBody>
      <dsp:txXfrm>
        <a:off x="3385569" y="2030903"/>
        <a:ext cx="1356860" cy="1356860"/>
      </dsp:txXfrm>
    </dsp:sp>
    <dsp:sp modelId="{87314EF7-DB51-40BC-9960-289DAA57834B}">
      <dsp:nvSpPr>
        <dsp:cNvPr id="0" name=""/>
        <dsp:cNvSpPr/>
      </dsp:nvSpPr>
      <dsp:spPr>
        <a:xfrm>
          <a:off x="3392388" y="2458"/>
          <a:ext cx="1343223" cy="1343223"/>
        </a:xfrm>
        <a:prstGeom prst="ellipse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/>
            <a:t>Marts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/>
            <a:t>1. møde</a:t>
          </a:r>
        </a:p>
      </dsp:txBody>
      <dsp:txXfrm>
        <a:off x="3589098" y="199168"/>
        <a:ext cx="949803" cy="949803"/>
      </dsp:txXfrm>
    </dsp:sp>
    <dsp:sp modelId="{A97A4ED0-DD8B-47E1-B960-299D9FE49B71}">
      <dsp:nvSpPr>
        <dsp:cNvPr id="0" name=""/>
        <dsp:cNvSpPr/>
      </dsp:nvSpPr>
      <dsp:spPr>
        <a:xfrm>
          <a:off x="5427651" y="2037721"/>
          <a:ext cx="1343223" cy="1343223"/>
        </a:xfrm>
        <a:prstGeom prst="ellipse">
          <a:avLst/>
        </a:prstGeom>
        <a:solidFill>
          <a:schemeClr val="accent1">
            <a:shade val="50000"/>
            <a:hueOff val="167129"/>
            <a:satOff val="4478"/>
            <a:lumOff val="197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/>
            <a:t>Juni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/>
            <a:t>2. møde</a:t>
          </a:r>
        </a:p>
      </dsp:txBody>
      <dsp:txXfrm>
        <a:off x="5624361" y="2234431"/>
        <a:ext cx="949803" cy="949803"/>
      </dsp:txXfrm>
    </dsp:sp>
    <dsp:sp modelId="{DA37AFE2-1DBE-4B55-8F76-74F349A2E8DF}">
      <dsp:nvSpPr>
        <dsp:cNvPr id="0" name=""/>
        <dsp:cNvSpPr/>
      </dsp:nvSpPr>
      <dsp:spPr>
        <a:xfrm>
          <a:off x="3392388" y="4072985"/>
          <a:ext cx="1343223" cy="1343223"/>
        </a:xfrm>
        <a:prstGeom prst="ellipse">
          <a:avLst/>
        </a:prstGeom>
        <a:solidFill>
          <a:schemeClr val="accent1">
            <a:shade val="50000"/>
            <a:hueOff val="334258"/>
            <a:satOff val="8955"/>
            <a:lumOff val="394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/>
            <a:t>September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/>
            <a:t>3. møde</a:t>
          </a:r>
        </a:p>
      </dsp:txBody>
      <dsp:txXfrm>
        <a:off x="3589098" y="4269695"/>
        <a:ext cx="949803" cy="949803"/>
      </dsp:txXfrm>
    </dsp:sp>
    <dsp:sp modelId="{1E2892F7-251A-4FD5-8170-AC8D499CABF3}">
      <dsp:nvSpPr>
        <dsp:cNvPr id="0" name=""/>
        <dsp:cNvSpPr/>
      </dsp:nvSpPr>
      <dsp:spPr>
        <a:xfrm>
          <a:off x="1357124" y="2037721"/>
          <a:ext cx="1343223" cy="1343223"/>
        </a:xfrm>
        <a:prstGeom prst="ellipse">
          <a:avLst/>
        </a:prstGeom>
        <a:solidFill>
          <a:schemeClr val="accent1">
            <a:shade val="50000"/>
            <a:hueOff val="167129"/>
            <a:satOff val="4478"/>
            <a:lumOff val="197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/>
            <a:t>December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/>
            <a:t>4. møde</a:t>
          </a:r>
        </a:p>
      </dsp:txBody>
      <dsp:txXfrm>
        <a:off x="1553834" y="2234431"/>
        <a:ext cx="949803" cy="9498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2571-6854-4DFF-996E-3881A462B158}" type="datetimeFigureOut">
              <a:rPr lang="da-DK" smtClean="0"/>
              <a:t>29-09-2022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0B0C3-D072-4F90-B024-6C843A49278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42008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2571-6854-4DFF-996E-3881A462B158}" type="datetimeFigureOut">
              <a:rPr lang="da-DK" smtClean="0"/>
              <a:t>29-09-2022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0B0C3-D072-4F90-B024-6C843A49278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00022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2571-6854-4DFF-996E-3881A462B158}" type="datetimeFigureOut">
              <a:rPr lang="da-DK" smtClean="0"/>
              <a:t>29-09-2022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0B0C3-D072-4F90-B024-6C843A49278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60232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2571-6854-4DFF-996E-3881A462B158}" type="datetimeFigureOut">
              <a:rPr lang="da-DK" smtClean="0"/>
              <a:t>29-09-2022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0B0C3-D072-4F90-B024-6C843A49278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92305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2571-6854-4DFF-996E-3881A462B158}" type="datetimeFigureOut">
              <a:rPr lang="da-DK" smtClean="0"/>
              <a:t>29-09-2022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0B0C3-D072-4F90-B024-6C843A49278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93449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2571-6854-4DFF-996E-3881A462B158}" type="datetimeFigureOut">
              <a:rPr lang="da-DK" smtClean="0"/>
              <a:t>29-09-2022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0B0C3-D072-4F90-B024-6C843A49278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70839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2571-6854-4DFF-996E-3881A462B158}" type="datetimeFigureOut">
              <a:rPr lang="da-DK" smtClean="0"/>
              <a:t>29-09-2022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0B0C3-D072-4F90-B024-6C843A49278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44720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2571-6854-4DFF-996E-3881A462B158}" type="datetimeFigureOut">
              <a:rPr lang="da-DK" smtClean="0"/>
              <a:t>29-09-2022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0B0C3-D072-4F90-B024-6C843A49278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5296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2571-6854-4DFF-996E-3881A462B158}" type="datetimeFigureOut">
              <a:rPr lang="da-DK" smtClean="0"/>
              <a:t>29-09-2022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0B0C3-D072-4F90-B024-6C843A49278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1447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2571-6854-4DFF-996E-3881A462B158}" type="datetimeFigureOut">
              <a:rPr lang="da-DK" smtClean="0"/>
              <a:t>29-09-2022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0B0C3-D072-4F90-B024-6C843A49278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91057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E2571-6854-4DFF-996E-3881A462B158}" type="datetimeFigureOut">
              <a:rPr lang="da-DK" smtClean="0"/>
              <a:t>29-09-2022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0B0C3-D072-4F90-B024-6C843A49278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84728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E2571-6854-4DFF-996E-3881A462B158}" type="datetimeFigureOut">
              <a:rPr lang="da-DK" smtClean="0"/>
              <a:t>29-09-2022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0B0C3-D072-4F90-B024-6C843A49278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67336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228539866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08835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b="1" dirty="0">
                <a:solidFill>
                  <a:srgbClr val="0070C0"/>
                </a:solidFill>
              </a:rPr>
              <a:t>Præstø Facaderåd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da-DK" b="1" dirty="0"/>
              <a:t>4 møder årligt</a:t>
            </a:r>
          </a:p>
          <a:p>
            <a:pPr marL="457200" lvl="1" indent="0">
              <a:buNone/>
            </a:pPr>
            <a:r>
              <a:rPr lang="da-DK" dirty="0"/>
              <a:t>	Marts</a:t>
            </a:r>
          </a:p>
          <a:p>
            <a:pPr marL="457200" lvl="1" indent="0">
              <a:buNone/>
            </a:pPr>
            <a:r>
              <a:rPr lang="da-DK" dirty="0"/>
              <a:t>	Juni</a:t>
            </a:r>
          </a:p>
          <a:p>
            <a:pPr marL="457200" lvl="1" indent="0">
              <a:buNone/>
            </a:pPr>
            <a:r>
              <a:rPr lang="da-DK" dirty="0"/>
              <a:t>	September</a:t>
            </a:r>
          </a:p>
          <a:p>
            <a:pPr marL="457200" lvl="1" indent="0">
              <a:buNone/>
            </a:pPr>
            <a:r>
              <a:rPr lang="da-DK" dirty="0"/>
              <a:t>	December</a:t>
            </a:r>
          </a:p>
          <a:p>
            <a:pPr marL="457200" lvl="1" indent="0">
              <a:buNone/>
            </a:pPr>
            <a:endParaRPr lang="da-DK" dirty="0"/>
          </a:p>
          <a:p>
            <a:r>
              <a:rPr lang="da-DK" b="1" dirty="0"/>
              <a:t>Ugedag</a:t>
            </a:r>
            <a:r>
              <a:rPr lang="da-DK" dirty="0"/>
              <a:t> </a:t>
            </a:r>
            <a:r>
              <a:rPr lang="da-DK" b="1" dirty="0"/>
              <a:t>+ tidspunkt</a:t>
            </a:r>
          </a:p>
          <a:p>
            <a:pPr marL="457200" lvl="1" indent="0">
              <a:buNone/>
            </a:pPr>
            <a:r>
              <a:rPr lang="da-DK" dirty="0"/>
              <a:t>	Torsdage kl. 8.00 -9.00 (9.30)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da-DK" b="1" dirty="0"/>
              <a:t>Indkomne sager:</a:t>
            </a:r>
          </a:p>
          <a:p>
            <a:pPr marL="0" indent="0">
              <a:buNone/>
            </a:pPr>
            <a:r>
              <a:rPr lang="da-DK" b="1" dirty="0"/>
              <a:t>	</a:t>
            </a:r>
            <a:r>
              <a:rPr lang="da-DK" sz="2400" b="1" dirty="0"/>
              <a:t>Store sager </a:t>
            </a:r>
            <a:r>
              <a:rPr lang="da-DK" sz="2400" dirty="0"/>
              <a:t>behandles på 	møde i facaderådet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da-DK" sz="2400" b="1" dirty="0"/>
              <a:t>	Mindre sager </a:t>
            </a:r>
            <a:r>
              <a:rPr lang="da-DK" sz="2400" dirty="0"/>
              <a:t>behandles på 	mail og administrativt.</a:t>
            </a:r>
          </a:p>
          <a:p>
            <a:pPr>
              <a:lnSpc>
                <a:spcPct val="100000"/>
              </a:lnSpc>
            </a:pPr>
            <a:r>
              <a:rPr lang="da-DK" b="1" dirty="0"/>
              <a:t>Offentliggørelse af referat:</a:t>
            </a:r>
          </a:p>
          <a:p>
            <a:pPr marL="914400" lvl="2" indent="0">
              <a:buNone/>
            </a:pPr>
            <a:r>
              <a:rPr lang="da-DK" sz="2400" dirty="0"/>
              <a:t>Marts </a:t>
            </a:r>
          </a:p>
          <a:p>
            <a:pPr marL="914400" lvl="2" indent="0">
              <a:buNone/>
            </a:pPr>
            <a:r>
              <a:rPr lang="da-DK" sz="2400" dirty="0"/>
              <a:t>Juni </a:t>
            </a:r>
          </a:p>
          <a:p>
            <a:pPr marL="914400" lvl="2" indent="0">
              <a:buNone/>
            </a:pPr>
            <a:r>
              <a:rPr lang="da-DK" sz="2400" dirty="0"/>
              <a:t>September</a:t>
            </a:r>
          </a:p>
          <a:p>
            <a:pPr marL="914400" lvl="2" indent="0">
              <a:buNone/>
            </a:pPr>
            <a:r>
              <a:rPr lang="da-DK" sz="2400" dirty="0"/>
              <a:t>December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23392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b="1" dirty="0">
                <a:solidFill>
                  <a:srgbClr val="0070C0"/>
                </a:solidFill>
              </a:rPr>
              <a:t>Præstø Facaderåd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436914"/>
            <a:ext cx="6094445" cy="500120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a-DK" sz="3000" u="sng" dirty="0"/>
              <a:t>Facaderådets sammensætning:</a:t>
            </a:r>
          </a:p>
          <a:p>
            <a:pPr marL="0" indent="0">
              <a:buNone/>
            </a:pPr>
            <a:r>
              <a:rPr lang="da-DK" sz="2600" dirty="0"/>
              <a:t>Præstø Handels &amp; Erhvervsforening                          </a:t>
            </a:r>
          </a:p>
          <a:p>
            <a:pPr marL="0" indent="0">
              <a:buNone/>
            </a:pPr>
            <a:r>
              <a:rPr lang="da-DK" sz="2600" dirty="0"/>
              <a:t>Bevaringsforeningen for Præstø og Omegn</a:t>
            </a:r>
          </a:p>
          <a:p>
            <a:pPr marL="0" indent="0">
              <a:buNone/>
            </a:pPr>
            <a:r>
              <a:rPr lang="da-DK" sz="2600" dirty="0"/>
              <a:t>Lokalhistorisk Forening for Præstø</a:t>
            </a:r>
          </a:p>
          <a:p>
            <a:pPr marL="0" indent="0">
              <a:buNone/>
            </a:pPr>
            <a:r>
              <a:rPr lang="da-DK" sz="2600" dirty="0"/>
              <a:t>Præstø Lokalhistorisk Arkiv</a:t>
            </a:r>
          </a:p>
          <a:p>
            <a:pPr marL="0" indent="0">
              <a:buNone/>
            </a:pPr>
            <a:r>
              <a:rPr lang="da-DK" sz="2600" dirty="0"/>
              <a:t>Museum Sydøstdanmark</a:t>
            </a:r>
          </a:p>
          <a:p>
            <a:pPr marL="0" indent="0">
              <a:buNone/>
            </a:pPr>
            <a:r>
              <a:rPr lang="da-DK" sz="2600" dirty="0"/>
              <a:t>Bevarings- og </a:t>
            </a:r>
            <a:r>
              <a:rPr lang="da-DK" sz="2600" dirty="0" err="1"/>
              <a:t>Grundejerf</a:t>
            </a:r>
            <a:r>
              <a:rPr lang="da-DK" sz="2600" dirty="0"/>
              <a:t>. for Præstø midtby</a:t>
            </a:r>
          </a:p>
          <a:p>
            <a:pPr marL="0" indent="0">
              <a:buNone/>
            </a:pPr>
            <a:r>
              <a:rPr lang="da-DK" sz="2600" dirty="0"/>
              <a:t>Præstø Lokalforum</a:t>
            </a:r>
          </a:p>
          <a:p>
            <a:pPr marL="0" indent="0">
              <a:buNone/>
            </a:pPr>
            <a:r>
              <a:rPr lang="da-DK" sz="2600" dirty="0"/>
              <a:t>Møn- og Sydsjællands Turistforening Præstø</a:t>
            </a:r>
          </a:p>
          <a:p>
            <a:pPr marL="0" indent="0">
              <a:buNone/>
            </a:pPr>
            <a:r>
              <a:rPr lang="da-DK" sz="2600" dirty="0"/>
              <a:t>Håndværker og borgerforening</a:t>
            </a:r>
          </a:p>
          <a:p>
            <a:pPr marL="0" indent="0">
              <a:buNone/>
            </a:pPr>
            <a:r>
              <a:rPr lang="da-DK" sz="2600" dirty="0"/>
              <a:t>Sekretær for facaderådet, Vordingborg </a:t>
            </a:r>
          </a:p>
          <a:p>
            <a:pPr marL="0" indent="0">
              <a:buNone/>
            </a:pPr>
            <a:r>
              <a:rPr lang="da-DK" sz="2600" dirty="0"/>
              <a:t>			           Kommune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7268545" y="1502229"/>
            <a:ext cx="4152123" cy="441337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sz="2600" dirty="0"/>
              <a:t>Christian Petersen</a:t>
            </a:r>
          </a:p>
          <a:p>
            <a:pPr marL="0" indent="0">
              <a:buNone/>
            </a:pPr>
            <a:r>
              <a:rPr lang="da-DK" sz="2600" dirty="0"/>
              <a:t>Jørgen Kreiner</a:t>
            </a:r>
          </a:p>
          <a:p>
            <a:pPr marL="0" indent="0">
              <a:buNone/>
            </a:pPr>
            <a:r>
              <a:rPr lang="da-DK" sz="2600" dirty="0"/>
              <a:t>Jørgen Fenger (skal bekræftes)</a:t>
            </a:r>
          </a:p>
          <a:p>
            <a:pPr marL="0" indent="0">
              <a:buNone/>
            </a:pPr>
            <a:r>
              <a:rPr lang="da-DK" sz="2600" dirty="0"/>
              <a:t>Allan Capion</a:t>
            </a:r>
          </a:p>
          <a:p>
            <a:pPr marL="0" indent="0">
              <a:buNone/>
            </a:pPr>
            <a:r>
              <a:rPr lang="da-DK" sz="2600" dirty="0"/>
              <a:t>Berit Christensen</a:t>
            </a:r>
          </a:p>
          <a:p>
            <a:pPr marL="0" indent="0">
              <a:buNone/>
            </a:pPr>
            <a:r>
              <a:rPr lang="da-DK" sz="2600" dirty="0"/>
              <a:t>Tom Andersen</a:t>
            </a:r>
          </a:p>
          <a:p>
            <a:pPr marL="0" indent="0">
              <a:buNone/>
            </a:pPr>
            <a:r>
              <a:rPr lang="da-DK" sz="2600" dirty="0"/>
              <a:t>Klaus Lindegaard</a:t>
            </a:r>
          </a:p>
          <a:p>
            <a:pPr marL="0" indent="0">
              <a:buNone/>
            </a:pPr>
            <a:r>
              <a:rPr lang="da-DK" sz="2600" dirty="0"/>
              <a:t>Rasmus Evind</a:t>
            </a:r>
          </a:p>
          <a:p>
            <a:pPr marL="0" indent="0">
              <a:buNone/>
            </a:pPr>
            <a:r>
              <a:rPr lang="da-DK" sz="2600" dirty="0"/>
              <a:t>Poul Fromberg</a:t>
            </a:r>
          </a:p>
          <a:p>
            <a:pPr marL="0" indent="0">
              <a:buNone/>
            </a:pPr>
            <a:r>
              <a:rPr lang="da-DK" sz="2600" dirty="0"/>
              <a:t>Charlotte Tølbøl Henckel</a:t>
            </a:r>
          </a:p>
        </p:txBody>
      </p:sp>
    </p:spTree>
    <p:extLst>
      <p:ext uri="{BB962C8B-B14F-4D97-AF65-F5344CB8AC3E}">
        <p14:creationId xmlns:p14="http://schemas.microsoft.com/office/powerpoint/2010/main" val="3170633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713</TotalTime>
  <Words>151</Words>
  <Application>Microsoft Office PowerPoint</Application>
  <PresentationFormat>Widescreen</PresentationFormat>
  <Paragraphs>53</Paragraphs>
  <Slides>3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PowerPoint-præsentation</vt:lpstr>
      <vt:lpstr>Præstø Facaderåd</vt:lpstr>
      <vt:lpstr>Præstø Facaderåd</vt:lpstr>
    </vt:vector>
  </TitlesOfParts>
  <Company>Vordingborg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Charlotte Tølbøl Henckel</dc:creator>
  <cp:lastModifiedBy>Mette Christiansen</cp:lastModifiedBy>
  <cp:revision>36</cp:revision>
  <dcterms:created xsi:type="dcterms:W3CDTF">2020-02-17T13:58:43Z</dcterms:created>
  <dcterms:modified xsi:type="dcterms:W3CDTF">2022-09-29T14:19:16Z</dcterms:modified>
</cp:coreProperties>
</file>