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4" r:id="rId5"/>
  </p:sldIdLst>
  <p:sldSz cx="15119350" cy="10799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1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4"/>
    <a:srgbClr val="007E44"/>
    <a:srgbClr val="741335"/>
    <a:srgbClr val="007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/>
    <p:restoredTop sz="94603"/>
  </p:normalViewPr>
  <p:slideViewPr>
    <p:cSldViewPr snapToGrid="0" snapToObjects="1">
      <p:cViewPr>
        <p:scale>
          <a:sx n="68" d="100"/>
          <a:sy n="68" d="100"/>
        </p:scale>
        <p:origin x="-312" y="48"/>
      </p:cViewPr>
      <p:guideLst>
        <p:guide orient="horz" pos="3401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67462"/>
            <a:ext cx="12851448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72376"/>
            <a:ext cx="11339513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47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74987"/>
            <a:ext cx="3260110" cy="91523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74987"/>
            <a:ext cx="9591338" cy="91523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0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4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101">
              <a:lnSpc>
                <a:spcPts val="1042"/>
              </a:lnSpc>
              <a:spcBef>
                <a:spcPts val="12"/>
              </a:spcBef>
            </a:pPr>
            <a:r>
              <a:rPr lang="da-DK" spc="40"/>
              <a:t>IT</a:t>
            </a:r>
          </a:p>
          <a:p>
            <a:pPr marL="10101">
              <a:lnSpc>
                <a:spcPts val="946"/>
              </a:lnSpc>
            </a:pPr>
            <a:r>
              <a:rPr lang="da-DK" sz="795" b="0" i="1" spc="16">
                <a:latin typeface="Arial"/>
                <a:cs typeface="Arial"/>
              </a:rPr>
              <a:t>Jesper</a:t>
            </a:r>
            <a:r>
              <a:rPr lang="da-DK" sz="795" b="0" i="1" spc="-43">
                <a:latin typeface="Arial"/>
                <a:cs typeface="Arial"/>
              </a:rPr>
              <a:t> </a:t>
            </a:r>
            <a:r>
              <a:rPr lang="da-DK" sz="795" b="0" i="1" spc="4">
                <a:latin typeface="Arial"/>
                <a:cs typeface="Arial"/>
              </a:rPr>
              <a:t>Nielsen</a:t>
            </a:r>
            <a:endParaRPr lang="da-DK" sz="795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74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101">
              <a:lnSpc>
                <a:spcPts val="1042"/>
              </a:lnSpc>
              <a:spcBef>
                <a:spcPts val="12"/>
              </a:spcBef>
            </a:pPr>
            <a:r>
              <a:rPr lang="da-DK" spc="16"/>
              <a:t>LEDELSESSEKRETARIATET</a:t>
            </a:r>
          </a:p>
          <a:p>
            <a:pPr marL="10101">
              <a:lnSpc>
                <a:spcPts val="946"/>
              </a:lnSpc>
            </a:pPr>
            <a:r>
              <a:rPr lang="da-DK" sz="795" b="0" i="1" spc="4">
                <a:latin typeface="Arial"/>
                <a:cs typeface="Arial"/>
              </a:rPr>
              <a:t>Helle</a:t>
            </a:r>
            <a:r>
              <a:rPr lang="da-DK" sz="795" b="0" i="1" spc="-4">
                <a:latin typeface="Arial"/>
                <a:cs typeface="Arial"/>
              </a:rPr>
              <a:t> </a:t>
            </a:r>
            <a:r>
              <a:rPr lang="da-DK" sz="795" b="0" i="1" spc="20">
                <a:latin typeface="Arial"/>
                <a:cs typeface="Arial"/>
              </a:rPr>
              <a:t>Munk</a:t>
            </a:r>
            <a:endParaRPr lang="da-DK" sz="795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6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613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92444"/>
            <a:ext cx="13040439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227345"/>
            <a:ext cx="13040439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3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74937"/>
            <a:ext cx="6425724" cy="68523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74937"/>
            <a:ext cx="6425724" cy="68523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74990"/>
            <a:ext cx="13040439" cy="208745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47443"/>
            <a:ext cx="6396193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44914"/>
            <a:ext cx="6396193" cy="58023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47443"/>
            <a:ext cx="6427693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44914"/>
            <a:ext cx="6427693" cy="58023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92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8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0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9984"/>
            <a:ext cx="487638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54968"/>
            <a:ext cx="7654171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39929"/>
            <a:ext cx="487638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1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9984"/>
            <a:ext cx="487638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54968"/>
            <a:ext cx="7654171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39929"/>
            <a:ext cx="487638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52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74990"/>
            <a:ext cx="13040439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74937"/>
            <a:ext cx="13040439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0009783"/>
            <a:ext cx="340185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D5FE-33F1-AE44-9D58-C6D1C0EDB39A}" type="datetimeFigureOut">
              <a:rPr lang="da-DK" smtClean="0"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0009783"/>
            <a:ext cx="510278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0009783"/>
            <a:ext cx="340185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2F03-41F5-E54B-A29D-EA2801430E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3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3BC84BBE-356D-4639-B1CD-3217F488BA28}"/>
              </a:ext>
            </a:extLst>
          </p:cNvPr>
          <p:cNvGrpSpPr/>
          <p:nvPr/>
        </p:nvGrpSpPr>
        <p:grpSpPr>
          <a:xfrm>
            <a:off x="906216" y="2603832"/>
            <a:ext cx="5092596" cy="5259771"/>
            <a:chOff x="275238" y="2733199"/>
            <a:chExt cx="5092596" cy="5259771"/>
          </a:xfrm>
        </p:grpSpPr>
        <p:sp>
          <p:nvSpPr>
            <p:cNvPr id="3" name="Kombinationstegning: figur 2">
              <a:extLst>
                <a:ext uri="{FF2B5EF4-FFF2-40B4-BE49-F238E27FC236}">
                  <a16:creationId xmlns:a16="http://schemas.microsoft.com/office/drawing/2014/main" id="{E24E4EED-99CF-4F01-858F-05079A366761}"/>
                </a:ext>
              </a:extLst>
            </p:cNvPr>
            <p:cNvSpPr/>
            <p:nvPr/>
          </p:nvSpPr>
          <p:spPr>
            <a:xfrm>
              <a:off x="275238" y="4451929"/>
              <a:ext cx="2281574" cy="1979997"/>
            </a:xfrm>
            <a:custGeom>
              <a:avLst/>
              <a:gdLst>
                <a:gd name="connsiteX0" fmla="*/ 0 w 2281574"/>
                <a:gd name="connsiteY0" fmla="*/ 198000 h 1979997"/>
                <a:gd name="connsiteX1" fmla="*/ 198000 w 2281574"/>
                <a:gd name="connsiteY1" fmla="*/ 0 h 1979997"/>
                <a:gd name="connsiteX2" fmla="*/ 2083574 w 2281574"/>
                <a:gd name="connsiteY2" fmla="*/ 0 h 1979997"/>
                <a:gd name="connsiteX3" fmla="*/ 2281574 w 2281574"/>
                <a:gd name="connsiteY3" fmla="*/ 198000 h 1979997"/>
                <a:gd name="connsiteX4" fmla="*/ 2281574 w 2281574"/>
                <a:gd name="connsiteY4" fmla="*/ 1781997 h 1979997"/>
                <a:gd name="connsiteX5" fmla="*/ 2083574 w 2281574"/>
                <a:gd name="connsiteY5" fmla="*/ 1979997 h 1979997"/>
                <a:gd name="connsiteX6" fmla="*/ 198000 w 2281574"/>
                <a:gd name="connsiteY6" fmla="*/ 1979997 h 1979997"/>
                <a:gd name="connsiteX7" fmla="*/ 0 w 2281574"/>
                <a:gd name="connsiteY7" fmla="*/ 1781997 h 1979997"/>
                <a:gd name="connsiteX8" fmla="*/ 0 w 2281574"/>
                <a:gd name="connsiteY8" fmla="*/ 198000 h 197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1574" h="1979997">
                  <a:moveTo>
                    <a:pt x="0" y="198000"/>
                  </a:moveTo>
                  <a:cubicBezTo>
                    <a:pt x="0" y="88648"/>
                    <a:pt x="88648" y="0"/>
                    <a:pt x="198000" y="0"/>
                  </a:cubicBezTo>
                  <a:lnTo>
                    <a:pt x="2083574" y="0"/>
                  </a:lnTo>
                  <a:cubicBezTo>
                    <a:pt x="2192926" y="0"/>
                    <a:pt x="2281574" y="88648"/>
                    <a:pt x="2281574" y="198000"/>
                  </a:cubicBezTo>
                  <a:lnTo>
                    <a:pt x="2281574" y="1781997"/>
                  </a:lnTo>
                  <a:cubicBezTo>
                    <a:pt x="2281574" y="1891349"/>
                    <a:pt x="2192926" y="1979997"/>
                    <a:pt x="2083574" y="1979997"/>
                  </a:cubicBezTo>
                  <a:lnTo>
                    <a:pt x="198000" y="1979997"/>
                  </a:lnTo>
                  <a:cubicBezTo>
                    <a:pt x="88648" y="1979997"/>
                    <a:pt x="0" y="1891349"/>
                    <a:pt x="0" y="1781997"/>
                  </a:cubicBezTo>
                  <a:lnTo>
                    <a:pt x="0" y="198000"/>
                  </a:lnTo>
                  <a:close/>
                </a:path>
              </a:pathLst>
            </a:custGeom>
            <a:solidFill>
              <a:srgbClr val="005584"/>
            </a:solidFill>
            <a:ln>
              <a:solidFill>
                <a:srgbClr val="00548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92" tIns="237992" rIns="93992" bIns="107522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300" b="1" kern="1200" spc="0" dirty="0">
                  <a:solidFill>
                    <a:srgbClr val="FFFFFF"/>
                  </a:solidFill>
                  <a:latin typeface="Gill Sans MT" panose="020B0502020104020203" pitchFamily="34" charset="77"/>
                  <a:cs typeface="Gill Sans MT"/>
                </a:rPr>
                <a:t>KOMMUNALDIREKTØR</a:t>
              </a:r>
              <a:endParaRPr lang="da-DK" sz="1300" kern="1200" spc="0" dirty="0">
                <a:latin typeface="Gill Sans MT" panose="020B0502020104020203" pitchFamily="34" charset="77"/>
                <a:cs typeface="Gill Sans MT"/>
              </a:endParaRP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200" i="1" dirty="0">
                  <a:solidFill>
                    <a:srgbClr val="FFFFFF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Kristina Koch Sloth</a:t>
              </a:r>
              <a:endParaRPr lang="da-DK" sz="1200" i="1" kern="1200" spc="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600" kern="12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" name="Kombinationstegning: figur 4">
              <a:extLst>
                <a:ext uri="{FF2B5EF4-FFF2-40B4-BE49-F238E27FC236}">
                  <a16:creationId xmlns:a16="http://schemas.microsoft.com/office/drawing/2014/main" id="{541D766F-60E6-4A20-94D7-672E1A8933C6}"/>
                </a:ext>
              </a:extLst>
            </p:cNvPr>
            <p:cNvSpPr/>
            <p:nvPr/>
          </p:nvSpPr>
          <p:spPr>
            <a:xfrm>
              <a:off x="3026642" y="6557257"/>
              <a:ext cx="2341192" cy="1435713"/>
            </a:xfrm>
            <a:custGeom>
              <a:avLst/>
              <a:gdLst>
                <a:gd name="connsiteX0" fmla="*/ 0 w 2341192"/>
                <a:gd name="connsiteY0" fmla="*/ 170567 h 1705666"/>
                <a:gd name="connsiteX1" fmla="*/ 170567 w 2341192"/>
                <a:gd name="connsiteY1" fmla="*/ 0 h 1705666"/>
                <a:gd name="connsiteX2" fmla="*/ 2170625 w 2341192"/>
                <a:gd name="connsiteY2" fmla="*/ 0 h 1705666"/>
                <a:gd name="connsiteX3" fmla="*/ 2341192 w 2341192"/>
                <a:gd name="connsiteY3" fmla="*/ 170567 h 1705666"/>
                <a:gd name="connsiteX4" fmla="*/ 2341192 w 2341192"/>
                <a:gd name="connsiteY4" fmla="*/ 1535099 h 1705666"/>
                <a:gd name="connsiteX5" fmla="*/ 2170625 w 2341192"/>
                <a:gd name="connsiteY5" fmla="*/ 1705666 h 1705666"/>
                <a:gd name="connsiteX6" fmla="*/ 170567 w 2341192"/>
                <a:gd name="connsiteY6" fmla="*/ 1705666 h 1705666"/>
                <a:gd name="connsiteX7" fmla="*/ 0 w 2341192"/>
                <a:gd name="connsiteY7" fmla="*/ 1535099 h 1705666"/>
                <a:gd name="connsiteX8" fmla="*/ 0 w 2341192"/>
                <a:gd name="connsiteY8" fmla="*/ 170567 h 17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192" h="1705666">
                  <a:moveTo>
                    <a:pt x="0" y="170567"/>
                  </a:moveTo>
                  <a:cubicBezTo>
                    <a:pt x="0" y="76365"/>
                    <a:pt x="76365" y="0"/>
                    <a:pt x="170567" y="0"/>
                  </a:cubicBezTo>
                  <a:lnTo>
                    <a:pt x="2170625" y="0"/>
                  </a:lnTo>
                  <a:cubicBezTo>
                    <a:pt x="2264827" y="0"/>
                    <a:pt x="2341192" y="76365"/>
                    <a:pt x="2341192" y="170567"/>
                  </a:cubicBezTo>
                  <a:lnTo>
                    <a:pt x="2341192" y="1535099"/>
                  </a:lnTo>
                  <a:cubicBezTo>
                    <a:pt x="2341192" y="1629301"/>
                    <a:pt x="2264827" y="1705666"/>
                    <a:pt x="2170625" y="1705666"/>
                  </a:cubicBezTo>
                  <a:lnTo>
                    <a:pt x="170567" y="1705666"/>
                  </a:lnTo>
                  <a:cubicBezTo>
                    <a:pt x="76365" y="1705666"/>
                    <a:pt x="0" y="1629301"/>
                    <a:pt x="0" y="1535099"/>
                  </a:cubicBezTo>
                  <a:lnTo>
                    <a:pt x="0" y="170567"/>
                  </a:lnTo>
                  <a:close/>
                </a:path>
              </a:pathLst>
            </a:custGeom>
            <a:solidFill>
              <a:srgbClr val="005584"/>
            </a:solidFill>
            <a:ln>
              <a:solidFill>
                <a:srgbClr val="00548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957" tIns="229957" rIns="85957" bIns="99487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1300" b="1" kern="1200" spc="0" dirty="0">
                <a:latin typeface="Gill Sans MT" panose="020B0502020104020203" pitchFamily="34" charset="77"/>
              </a:endParaRP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300" b="1" kern="1200" spc="0" dirty="0">
                  <a:latin typeface="Gill Sans MT" panose="020B0502020104020203" pitchFamily="34" charset="77"/>
                </a:rPr>
                <a:t>DIREKTØR</a:t>
              </a:r>
              <a:br>
                <a:rPr lang="da-DK" sz="1300" kern="1200" spc="0" dirty="0">
                  <a:latin typeface="Gill Sans MT" panose="020B0502020104020203" pitchFamily="34" charset="77"/>
                </a:rPr>
              </a:br>
              <a:r>
                <a:rPr lang="da-DK" sz="1200" i="1" kern="1200" spc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Jan Christensen 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600" i="1" kern="12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" name="Kombinationstegning: figur 3">
              <a:extLst>
                <a:ext uri="{FF2B5EF4-FFF2-40B4-BE49-F238E27FC236}">
                  <a16:creationId xmlns:a16="http://schemas.microsoft.com/office/drawing/2014/main" id="{3F515FBA-6855-4FA5-A0D7-BCEC44A30070}"/>
                </a:ext>
              </a:extLst>
            </p:cNvPr>
            <p:cNvSpPr/>
            <p:nvPr/>
          </p:nvSpPr>
          <p:spPr>
            <a:xfrm>
              <a:off x="2987488" y="2733199"/>
              <a:ext cx="2322698" cy="1404713"/>
            </a:xfrm>
            <a:custGeom>
              <a:avLst/>
              <a:gdLst>
                <a:gd name="connsiteX0" fmla="*/ 0 w 2339997"/>
                <a:gd name="connsiteY0" fmla="*/ 170642 h 1706416"/>
                <a:gd name="connsiteX1" fmla="*/ 170642 w 2339997"/>
                <a:gd name="connsiteY1" fmla="*/ 0 h 1706416"/>
                <a:gd name="connsiteX2" fmla="*/ 2169355 w 2339997"/>
                <a:gd name="connsiteY2" fmla="*/ 0 h 1706416"/>
                <a:gd name="connsiteX3" fmla="*/ 2339997 w 2339997"/>
                <a:gd name="connsiteY3" fmla="*/ 170642 h 1706416"/>
                <a:gd name="connsiteX4" fmla="*/ 2339997 w 2339997"/>
                <a:gd name="connsiteY4" fmla="*/ 1535774 h 1706416"/>
                <a:gd name="connsiteX5" fmla="*/ 2169355 w 2339997"/>
                <a:gd name="connsiteY5" fmla="*/ 1706416 h 1706416"/>
                <a:gd name="connsiteX6" fmla="*/ 170642 w 2339997"/>
                <a:gd name="connsiteY6" fmla="*/ 1706416 h 1706416"/>
                <a:gd name="connsiteX7" fmla="*/ 0 w 2339997"/>
                <a:gd name="connsiteY7" fmla="*/ 1535774 h 1706416"/>
                <a:gd name="connsiteX8" fmla="*/ 0 w 2339997"/>
                <a:gd name="connsiteY8" fmla="*/ 170642 h 170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997" h="1706416">
                  <a:moveTo>
                    <a:pt x="0" y="170642"/>
                  </a:moveTo>
                  <a:cubicBezTo>
                    <a:pt x="0" y="76399"/>
                    <a:pt x="76399" y="0"/>
                    <a:pt x="170642" y="0"/>
                  </a:cubicBezTo>
                  <a:lnTo>
                    <a:pt x="2169355" y="0"/>
                  </a:lnTo>
                  <a:cubicBezTo>
                    <a:pt x="2263598" y="0"/>
                    <a:pt x="2339997" y="76399"/>
                    <a:pt x="2339997" y="170642"/>
                  </a:cubicBezTo>
                  <a:lnTo>
                    <a:pt x="2339997" y="1535774"/>
                  </a:lnTo>
                  <a:cubicBezTo>
                    <a:pt x="2339997" y="1630017"/>
                    <a:pt x="2263598" y="1706416"/>
                    <a:pt x="2169355" y="1706416"/>
                  </a:cubicBezTo>
                  <a:lnTo>
                    <a:pt x="170642" y="1706416"/>
                  </a:lnTo>
                  <a:cubicBezTo>
                    <a:pt x="76399" y="1706416"/>
                    <a:pt x="0" y="1630017"/>
                    <a:pt x="0" y="1535774"/>
                  </a:cubicBezTo>
                  <a:lnTo>
                    <a:pt x="0" y="170642"/>
                  </a:lnTo>
                  <a:close/>
                </a:path>
              </a:pathLst>
            </a:custGeom>
            <a:solidFill>
              <a:srgbClr val="005584"/>
            </a:solidFill>
            <a:ln>
              <a:solidFill>
                <a:srgbClr val="00548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979" tIns="229979" rIns="85979" bIns="99509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1300" b="1" kern="1200" spc="0" dirty="0">
                <a:latin typeface="Gill Sans MT" panose="020B0502020104020203" pitchFamily="34" charset="77"/>
              </a:endParaRP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300" b="1" kern="1200" spc="0" dirty="0">
                  <a:latin typeface="Gill Sans MT" panose="020B0502020104020203" pitchFamily="34" charset="77"/>
                </a:rPr>
                <a:t>DIREKTØR</a:t>
              </a:r>
              <a:br>
                <a:rPr lang="da-DK" sz="1300" kern="1200" spc="0" dirty="0">
                  <a:latin typeface="Gill Sans MT" panose="020B0502020104020203" pitchFamily="34" charset="77"/>
                </a:rPr>
              </a:br>
              <a:r>
                <a:rPr lang="da-DK" sz="1200" i="1" kern="1200" spc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Mads Young Christensen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600" kern="12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159" name="Lige forbindelse 158">
            <a:extLst>
              <a:ext uri="{FF2B5EF4-FFF2-40B4-BE49-F238E27FC236}">
                <a16:creationId xmlns:a16="http://schemas.microsoft.com/office/drawing/2014/main" id="{C27739D8-5616-2441-B8E3-94110DF1DAE9}"/>
              </a:ext>
            </a:extLst>
          </p:cNvPr>
          <p:cNvCxnSpPr>
            <a:cxnSpLocks/>
          </p:cNvCxnSpPr>
          <p:nvPr/>
        </p:nvCxnSpPr>
        <p:spPr>
          <a:xfrm flipV="1">
            <a:off x="3436028" y="3376570"/>
            <a:ext cx="180000" cy="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9B5027B0-7A93-4B48-AF7E-83AFEF1E4D72}"/>
              </a:ext>
            </a:extLst>
          </p:cNvPr>
          <p:cNvSpPr/>
          <p:nvPr/>
        </p:nvSpPr>
        <p:spPr>
          <a:xfrm>
            <a:off x="10003458" y="2446657"/>
            <a:ext cx="4859067" cy="4985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9" name="object 132">
            <a:extLst>
              <a:ext uri="{FF2B5EF4-FFF2-40B4-BE49-F238E27FC236}">
                <a16:creationId xmlns:a16="http://schemas.microsoft.com/office/drawing/2014/main" id="{4C64A794-3FF4-534A-B6DE-026839A458D6}"/>
              </a:ext>
            </a:extLst>
          </p:cNvPr>
          <p:cNvSpPr/>
          <p:nvPr/>
        </p:nvSpPr>
        <p:spPr>
          <a:xfrm>
            <a:off x="11727603" y="463592"/>
            <a:ext cx="2935880" cy="871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30" name="object 75">
            <a:extLst>
              <a:ext uri="{FF2B5EF4-FFF2-40B4-BE49-F238E27FC236}">
                <a16:creationId xmlns:a16="http://schemas.microsoft.com/office/drawing/2014/main" id="{FD7AF232-6D0C-1B40-B1DF-041FD8BE8956}"/>
              </a:ext>
            </a:extLst>
          </p:cNvPr>
          <p:cNvSpPr txBox="1"/>
          <p:nvPr/>
        </p:nvSpPr>
        <p:spPr>
          <a:xfrm>
            <a:off x="837767" y="381308"/>
            <a:ext cx="3126651" cy="65652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10099">
              <a:spcBef>
                <a:spcPts val="79"/>
              </a:spcBef>
            </a:pPr>
            <a:r>
              <a:rPr sz="1400" b="1" spc="16" dirty="0">
                <a:solidFill>
                  <a:srgbClr val="808285"/>
                </a:solidFill>
                <a:latin typeface="Gill Sans MT"/>
                <a:cs typeface="Gill Sans MT"/>
              </a:rPr>
              <a:t>ORGANISATION</a:t>
            </a:r>
            <a:endParaRPr sz="1400" dirty="0">
              <a:latin typeface="Gill Sans MT"/>
              <a:cs typeface="Gill Sans MT"/>
            </a:endParaRPr>
          </a:p>
          <a:p>
            <a:pPr>
              <a:spcBef>
                <a:spcPts val="7"/>
              </a:spcBef>
            </a:pPr>
            <a:endParaRPr sz="1400" dirty="0">
              <a:latin typeface="Gill Sans MT"/>
              <a:cs typeface="Gill Sans MT"/>
            </a:endParaRPr>
          </a:p>
          <a:p>
            <a:pPr marL="10099">
              <a:spcBef>
                <a:spcPts val="4"/>
              </a:spcBef>
            </a:pPr>
            <a:r>
              <a:rPr lang="da-DK" sz="1400" dirty="0">
                <a:solidFill>
                  <a:srgbClr val="414042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. </a:t>
            </a:r>
            <a:r>
              <a:rPr lang="da-DK" sz="1400" dirty="0">
                <a:solidFill>
                  <a:srgbClr val="414042"/>
                </a:solidFill>
                <a:latin typeface="Arial"/>
                <a:cs typeface="Arial"/>
              </a:rPr>
              <a:t>marts 2024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E069A5D-F01E-C043-A8BD-0774F869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7" y="3146842"/>
            <a:ext cx="1252593" cy="419823"/>
          </a:xfrm>
          <a:prstGeom prst="rect">
            <a:avLst/>
          </a:prstGeom>
        </p:spPr>
      </p:pic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9333FF3A-9D68-574E-8A9E-5286E7CE0D2A}"/>
              </a:ext>
            </a:extLst>
          </p:cNvPr>
          <p:cNvCxnSpPr>
            <a:cxnSpLocks/>
            <a:endCxn id="104" idx="4"/>
          </p:cNvCxnSpPr>
          <p:nvPr/>
        </p:nvCxnSpPr>
        <p:spPr>
          <a:xfrm flipH="1">
            <a:off x="3376993" y="3376572"/>
            <a:ext cx="43828" cy="38186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Lige forbindelse 137">
            <a:extLst>
              <a:ext uri="{FF2B5EF4-FFF2-40B4-BE49-F238E27FC236}">
                <a16:creationId xmlns:a16="http://schemas.microsoft.com/office/drawing/2014/main" id="{4C54795E-F31C-904F-996D-B9EC3C70AE0C}"/>
              </a:ext>
            </a:extLst>
          </p:cNvPr>
          <p:cNvCxnSpPr/>
          <p:nvPr/>
        </p:nvCxnSpPr>
        <p:spPr>
          <a:xfrm>
            <a:off x="2794000" y="27163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ge forbindelse 139">
            <a:extLst>
              <a:ext uri="{FF2B5EF4-FFF2-40B4-BE49-F238E27FC236}">
                <a16:creationId xmlns:a16="http://schemas.microsoft.com/office/drawing/2014/main" id="{25AA3BD6-1FFA-254A-939C-35DAE2E0FB34}"/>
              </a:ext>
            </a:extLst>
          </p:cNvPr>
          <p:cNvCxnSpPr/>
          <p:nvPr/>
        </p:nvCxnSpPr>
        <p:spPr>
          <a:xfrm>
            <a:off x="2794000" y="27163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A808D8C7-1368-7C43-8AEE-FA7C09E1A7D5}"/>
              </a:ext>
            </a:extLst>
          </p:cNvPr>
          <p:cNvSpPr/>
          <p:nvPr/>
        </p:nvSpPr>
        <p:spPr>
          <a:xfrm flipV="1">
            <a:off x="3373118" y="3331570"/>
            <a:ext cx="90000" cy="9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Kombinationstegning: figur 81">
            <a:extLst>
              <a:ext uri="{FF2B5EF4-FFF2-40B4-BE49-F238E27FC236}">
                <a16:creationId xmlns:a16="http://schemas.microsoft.com/office/drawing/2014/main" id="{E92F3911-DA6E-4AAE-BC60-93C91830EC9C}"/>
              </a:ext>
            </a:extLst>
          </p:cNvPr>
          <p:cNvSpPr/>
          <p:nvPr/>
        </p:nvSpPr>
        <p:spPr>
          <a:xfrm>
            <a:off x="7243452" y="4773607"/>
            <a:ext cx="4089585" cy="442800"/>
          </a:xfrm>
          <a:custGeom>
            <a:avLst/>
            <a:gdLst>
              <a:gd name="connsiteX0" fmla="*/ 0 w 4089585"/>
              <a:gd name="connsiteY0" fmla="*/ 47790 h 477904"/>
              <a:gd name="connsiteX1" fmla="*/ 47790 w 4089585"/>
              <a:gd name="connsiteY1" fmla="*/ 0 h 477904"/>
              <a:gd name="connsiteX2" fmla="*/ 4041795 w 4089585"/>
              <a:gd name="connsiteY2" fmla="*/ 0 h 477904"/>
              <a:gd name="connsiteX3" fmla="*/ 4089585 w 4089585"/>
              <a:gd name="connsiteY3" fmla="*/ 47790 h 477904"/>
              <a:gd name="connsiteX4" fmla="*/ 4089585 w 4089585"/>
              <a:gd name="connsiteY4" fmla="*/ 430114 h 477904"/>
              <a:gd name="connsiteX5" fmla="*/ 4041795 w 4089585"/>
              <a:gd name="connsiteY5" fmla="*/ 477904 h 477904"/>
              <a:gd name="connsiteX6" fmla="*/ 47790 w 4089585"/>
              <a:gd name="connsiteY6" fmla="*/ 477904 h 477904"/>
              <a:gd name="connsiteX7" fmla="*/ 0 w 4089585"/>
              <a:gd name="connsiteY7" fmla="*/ 430114 h 477904"/>
              <a:gd name="connsiteX8" fmla="*/ 0 w 4089585"/>
              <a:gd name="connsiteY8" fmla="*/ 47790 h 47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585" h="477904">
                <a:moveTo>
                  <a:pt x="0" y="47790"/>
                </a:moveTo>
                <a:cubicBezTo>
                  <a:pt x="0" y="21396"/>
                  <a:pt x="21396" y="0"/>
                  <a:pt x="47790" y="0"/>
                </a:cubicBezTo>
                <a:lnTo>
                  <a:pt x="4041795" y="0"/>
                </a:lnTo>
                <a:cubicBezTo>
                  <a:pt x="4068189" y="0"/>
                  <a:pt x="4089585" y="21396"/>
                  <a:pt x="4089585" y="47790"/>
                </a:cubicBezTo>
                <a:lnTo>
                  <a:pt x="4089585" y="430114"/>
                </a:lnTo>
                <a:cubicBezTo>
                  <a:pt x="4089585" y="456508"/>
                  <a:pt x="4068189" y="477904"/>
                  <a:pt x="4041795" y="477904"/>
                </a:cubicBezTo>
                <a:lnTo>
                  <a:pt x="47790" y="477904"/>
                </a:lnTo>
                <a:cubicBezTo>
                  <a:pt x="21396" y="477904"/>
                  <a:pt x="0" y="456508"/>
                  <a:pt x="0" y="430114"/>
                </a:cubicBezTo>
                <a:lnTo>
                  <a:pt x="0" y="47790"/>
                </a:lnTo>
                <a:close/>
              </a:path>
            </a:pathLst>
          </a:custGeom>
          <a:solidFill>
            <a:srgbClr val="005584"/>
          </a:solidFill>
          <a:ln w="25400">
            <a:solidFill>
              <a:srgbClr val="00548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STAB FOR POLITIK, JURA OG ADMINISTRATION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i="1" dirty="0">
                <a:solidFill>
                  <a:srgbClr val="FFFFFF"/>
                </a:solidFill>
                <a:latin typeface="Gill Sans MT"/>
              </a:rPr>
              <a:t>Helle Munk</a:t>
            </a:r>
          </a:p>
        </p:txBody>
      </p:sp>
      <p:sp>
        <p:nvSpPr>
          <p:cNvPr id="84" name="Kombinationstegning: figur 83">
            <a:extLst>
              <a:ext uri="{FF2B5EF4-FFF2-40B4-BE49-F238E27FC236}">
                <a16:creationId xmlns:a16="http://schemas.microsoft.com/office/drawing/2014/main" id="{695CD078-2FA0-4871-BD7D-37B786515885}"/>
              </a:ext>
            </a:extLst>
          </p:cNvPr>
          <p:cNvSpPr/>
          <p:nvPr/>
        </p:nvSpPr>
        <p:spPr>
          <a:xfrm>
            <a:off x="7231490" y="5459970"/>
            <a:ext cx="4091062" cy="442800"/>
          </a:xfrm>
          <a:custGeom>
            <a:avLst/>
            <a:gdLst>
              <a:gd name="connsiteX0" fmla="*/ 0 w 4091062"/>
              <a:gd name="connsiteY0" fmla="*/ 47790 h 477904"/>
              <a:gd name="connsiteX1" fmla="*/ 47790 w 4091062"/>
              <a:gd name="connsiteY1" fmla="*/ 0 h 477904"/>
              <a:gd name="connsiteX2" fmla="*/ 4043272 w 4091062"/>
              <a:gd name="connsiteY2" fmla="*/ 0 h 477904"/>
              <a:gd name="connsiteX3" fmla="*/ 4091062 w 4091062"/>
              <a:gd name="connsiteY3" fmla="*/ 47790 h 477904"/>
              <a:gd name="connsiteX4" fmla="*/ 4091062 w 4091062"/>
              <a:gd name="connsiteY4" fmla="*/ 430114 h 477904"/>
              <a:gd name="connsiteX5" fmla="*/ 4043272 w 4091062"/>
              <a:gd name="connsiteY5" fmla="*/ 477904 h 477904"/>
              <a:gd name="connsiteX6" fmla="*/ 47790 w 4091062"/>
              <a:gd name="connsiteY6" fmla="*/ 477904 h 477904"/>
              <a:gd name="connsiteX7" fmla="*/ 0 w 4091062"/>
              <a:gd name="connsiteY7" fmla="*/ 430114 h 477904"/>
              <a:gd name="connsiteX8" fmla="*/ 0 w 4091062"/>
              <a:gd name="connsiteY8" fmla="*/ 47790 h 47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1062" h="477904">
                <a:moveTo>
                  <a:pt x="0" y="47790"/>
                </a:moveTo>
                <a:cubicBezTo>
                  <a:pt x="0" y="21396"/>
                  <a:pt x="21396" y="0"/>
                  <a:pt x="47790" y="0"/>
                </a:cubicBezTo>
                <a:lnTo>
                  <a:pt x="4043272" y="0"/>
                </a:lnTo>
                <a:cubicBezTo>
                  <a:pt x="4069666" y="0"/>
                  <a:pt x="4091062" y="21396"/>
                  <a:pt x="4091062" y="47790"/>
                </a:cubicBezTo>
                <a:lnTo>
                  <a:pt x="4091062" y="430114"/>
                </a:lnTo>
                <a:cubicBezTo>
                  <a:pt x="4091062" y="456508"/>
                  <a:pt x="4069666" y="477904"/>
                  <a:pt x="4043272" y="477904"/>
                </a:cubicBezTo>
                <a:lnTo>
                  <a:pt x="47790" y="477904"/>
                </a:lnTo>
                <a:cubicBezTo>
                  <a:pt x="21396" y="477904"/>
                  <a:pt x="0" y="456508"/>
                  <a:pt x="0" y="430114"/>
                </a:cubicBezTo>
                <a:lnTo>
                  <a:pt x="0" y="47790"/>
                </a:lnTo>
                <a:close/>
              </a:path>
            </a:pathLst>
          </a:custGeom>
          <a:solidFill>
            <a:srgbClr val="005584"/>
          </a:solidFill>
          <a:ln w="25400">
            <a:solidFill>
              <a:srgbClr val="00548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997" tIns="59717" rIns="49997" bIns="59717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b="1" dirty="0">
                <a:latin typeface="Gill Sans MT" panose="020B0502020104020203" pitchFamily="34" charset="77"/>
              </a:rPr>
              <a:t>STAB FOR ØKONOMI, IT OG HR</a:t>
            </a:r>
            <a:endParaRPr lang="da-DK" sz="1200" b="1" kern="1200" spc="0" dirty="0">
              <a:latin typeface="Gill Sans MT" panose="020B0502020104020203" pitchFamily="34" charset="77"/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Brian Johansen</a:t>
            </a:r>
            <a:endParaRPr lang="da-DK" sz="1100" kern="12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6" name="Gruppe 85">
            <a:extLst>
              <a:ext uri="{FF2B5EF4-FFF2-40B4-BE49-F238E27FC236}">
                <a16:creationId xmlns:a16="http://schemas.microsoft.com/office/drawing/2014/main" id="{B77B0A58-F437-48CB-B8F6-0CABBF2D5C74}"/>
              </a:ext>
            </a:extLst>
          </p:cNvPr>
          <p:cNvGrpSpPr/>
          <p:nvPr/>
        </p:nvGrpSpPr>
        <p:grpSpPr>
          <a:xfrm>
            <a:off x="3463118" y="2367544"/>
            <a:ext cx="3778855" cy="1977587"/>
            <a:chOff x="1960666" y="6287520"/>
            <a:chExt cx="3778855" cy="1857843"/>
          </a:xfrm>
        </p:grpSpPr>
        <p:cxnSp>
          <p:nvCxnSpPr>
            <p:cNvPr id="91" name="Lige forbindelse 90">
              <a:extLst>
                <a:ext uri="{FF2B5EF4-FFF2-40B4-BE49-F238E27FC236}">
                  <a16:creationId xmlns:a16="http://schemas.microsoft.com/office/drawing/2014/main" id="{0CBE478D-AEBA-4FF5-8D0E-AAE0267F73BB}"/>
                </a:ext>
              </a:extLst>
            </p:cNvPr>
            <p:cNvCxnSpPr>
              <a:cxnSpLocks/>
              <a:stCxn id="156" idx="6"/>
            </p:cNvCxnSpPr>
            <p:nvPr/>
          </p:nvCxnSpPr>
          <p:spPr>
            <a:xfrm>
              <a:off x="1960666" y="7235449"/>
              <a:ext cx="15534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Lige forbindelse 86">
              <a:extLst>
                <a:ext uri="{FF2B5EF4-FFF2-40B4-BE49-F238E27FC236}">
                  <a16:creationId xmlns:a16="http://schemas.microsoft.com/office/drawing/2014/main" id="{5525FB58-790A-4269-8E3F-97418B2B58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3880" y="6326015"/>
              <a:ext cx="288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Lige forbindelse 87">
              <a:extLst>
                <a:ext uri="{FF2B5EF4-FFF2-40B4-BE49-F238E27FC236}">
                  <a16:creationId xmlns:a16="http://schemas.microsoft.com/office/drawing/2014/main" id="{9B9E3A72-3A4B-4A23-8027-35A46CAC1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6327" y="6949456"/>
              <a:ext cx="288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DBC0E0F-A7A3-4BE6-B91F-F68CB3EF0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512" y="7502337"/>
              <a:ext cx="288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Lige forbindelse 89">
              <a:extLst>
                <a:ext uri="{FF2B5EF4-FFF2-40B4-BE49-F238E27FC236}">
                  <a16:creationId xmlns:a16="http://schemas.microsoft.com/office/drawing/2014/main" id="{075F9FCE-1DF6-49BB-93C9-32CC09389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2371" y="8108370"/>
              <a:ext cx="2871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14966C1F-282E-499A-B5E6-ADE1856AF7CA}"/>
                </a:ext>
              </a:extLst>
            </p:cNvPr>
            <p:cNvGrpSpPr/>
            <p:nvPr/>
          </p:nvGrpSpPr>
          <p:grpSpPr>
            <a:xfrm>
              <a:off x="5393119" y="6287520"/>
              <a:ext cx="91954" cy="1857843"/>
              <a:chOff x="5393119" y="6287520"/>
              <a:chExt cx="91954" cy="1857843"/>
            </a:xfrm>
          </p:grpSpPr>
          <p:cxnSp>
            <p:nvCxnSpPr>
              <p:cNvPr id="93" name="Lige forbindelse 92">
                <a:extLst>
                  <a:ext uri="{FF2B5EF4-FFF2-40B4-BE49-F238E27FC236}">
                    <a16:creationId xmlns:a16="http://schemas.microsoft.com/office/drawing/2014/main" id="{06161E38-95B4-4869-9F96-6BF69E3045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0073" y="6339419"/>
                <a:ext cx="0" cy="179324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DEF1390F-594B-41FC-838D-8FF67A460D8F}"/>
                  </a:ext>
                </a:extLst>
              </p:cNvPr>
              <p:cNvSpPr/>
              <p:nvPr/>
            </p:nvSpPr>
            <p:spPr>
              <a:xfrm flipV="1">
                <a:off x="5393119" y="6903723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6BA67E56-696F-4686-A74E-6EAB3638CE86}"/>
                  </a:ext>
                </a:extLst>
              </p:cNvPr>
              <p:cNvSpPr/>
              <p:nvPr/>
            </p:nvSpPr>
            <p:spPr>
              <a:xfrm flipV="1">
                <a:off x="5395073" y="6287520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8E945AEC-47FC-42CE-884B-65FD3BF18DD3}"/>
                  </a:ext>
                </a:extLst>
              </p:cNvPr>
              <p:cNvSpPr/>
              <p:nvPr/>
            </p:nvSpPr>
            <p:spPr>
              <a:xfrm flipV="1">
                <a:off x="5394598" y="7453557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42FDBDE0-7FC9-4991-97C4-55682EEB84A2}"/>
                  </a:ext>
                </a:extLst>
              </p:cNvPr>
              <p:cNvSpPr/>
              <p:nvPr/>
            </p:nvSpPr>
            <p:spPr>
              <a:xfrm flipV="1">
                <a:off x="5395073" y="8055363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B863C1E2-DD58-42C9-859D-F17E7D4335A4}"/>
              </a:ext>
            </a:extLst>
          </p:cNvPr>
          <p:cNvCxnSpPr>
            <a:cxnSpLocks/>
          </p:cNvCxnSpPr>
          <p:nvPr/>
        </p:nvCxnSpPr>
        <p:spPr>
          <a:xfrm flipV="1">
            <a:off x="5941164" y="3376570"/>
            <a:ext cx="1005168" cy="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E502EE19-15B7-422D-9799-93CEDC7DDC39}"/>
              </a:ext>
            </a:extLst>
          </p:cNvPr>
          <p:cNvGrpSpPr/>
          <p:nvPr/>
        </p:nvGrpSpPr>
        <p:grpSpPr>
          <a:xfrm>
            <a:off x="6912673" y="4989162"/>
            <a:ext cx="341208" cy="751720"/>
            <a:chOff x="5393119" y="6287520"/>
            <a:chExt cx="341208" cy="706203"/>
          </a:xfrm>
        </p:grpSpPr>
        <p:cxnSp>
          <p:nvCxnSpPr>
            <p:cNvPr id="65" name="Lige forbindelse 64">
              <a:extLst>
                <a:ext uri="{FF2B5EF4-FFF2-40B4-BE49-F238E27FC236}">
                  <a16:creationId xmlns:a16="http://schemas.microsoft.com/office/drawing/2014/main" id="{9DEEAC65-3E8B-4597-A57D-DBA12C9987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3880" y="6326015"/>
              <a:ext cx="288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Lige forbindelse 65">
              <a:extLst>
                <a:ext uri="{FF2B5EF4-FFF2-40B4-BE49-F238E27FC236}">
                  <a16:creationId xmlns:a16="http://schemas.microsoft.com/office/drawing/2014/main" id="{1D69AE24-8A16-4308-8420-82C227877D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6327" y="6949456"/>
              <a:ext cx="288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A8579212-9071-4F65-B4C9-69A845429892}"/>
                </a:ext>
              </a:extLst>
            </p:cNvPr>
            <p:cNvGrpSpPr/>
            <p:nvPr/>
          </p:nvGrpSpPr>
          <p:grpSpPr>
            <a:xfrm>
              <a:off x="5393119" y="6287520"/>
              <a:ext cx="91954" cy="706203"/>
              <a:chOff x="5393119" y="6287520"/>
              <a:chExt cx="91954" cy="706203"/>
            </a:xfrm>
          </p:grpSpPr>
          <p:cxnSp>
            <p:nvCxnSpPr>
              <p:cNvPr id="70" name="Lige forbindelse 69">
                <a:extLst>
                  <a:ext uri="{FF2B5EF4-FFF2-40B4-BE49-F238E27FC236}">
                    <a16:creationId xmlns:a16="http://schemas.microsoft.com/office/drawing/2014/main" id="{B3A3A628-0DAA-4329-A27C-F846517FA83F}"/>
                  </a:ext>
                </a:extLst>
              </p:cNvPr>
              <p:cNvCxnSpPr>
                <a:cxnSpLocks/>
                <a:stCxn id="71" idx="0"/>
              </p:cNvCxnSpPr>
              <p:nvPr/>
            </p:nvCxnSpPr>
            <p:spPr>
              <a:xfrm flipV="1">
                <a:off x="5438119" y="6339421"/>
                <a:ext cx="1954" cy="65430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01E55B48-72CE-476E-8D0D-1615B23936FC}"/>
                  </a:ext>
                </a:extLst>
              </p:cNvPr>
              <p:cNvSpPr/>
              <p:nvPr/>
            </p:nvSpPr>
            <p:spPr>
              <a:xfrm flipV="1">
                <a:off x="5393119" y="6903723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1CB42C50-0653-4450-9448-567476559026}"/>
                  </a:ext>
                </a:extLst>
              </p:cNvPr>
              <p:cNvSpPr/>
              <p:nvPr/>
            </p:nvSpPr>
            <p:spPr>
              <a:xfrm flipV="1">
                <a:off x="5395073" y="6287520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75" name="Gruppe 74">
            <a:extLst>
              <a:ext uri="{FF2B5EF4-FFF2-40B4-BE49-F238E27FC236}">
                <a16:creationId xmlns:a16="http://schemas.microsoft.com/office/drawing/2014/main" id="{99AB7ACB-0277-4755-A66F-49DAB2A7820E}"/>
              </a:ext>
            </a:extLst>
          </p:cNvPr>
          <p:cNvGrpSpPr/>
          <p:nvPr/>
        </p:nvGrpSpPr>
        <p:grpSpPr>
          <a:xfrm>
            <a:off x="6892355" y="6309980"/>
            <a:ext cx="393218" cy="1977587"/>
            <a:chOff x="5393119" y="6287520"/>
            <a:chExt cx="393218" cy="1857843"/>
          </a:xfrm>
        </p:grpSpPr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F3D91ABB-E129-4EFB-9E0C-05A121D085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3881" y="6321841"/>
              <a:ext cx="325856" cy="41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Lige forbindelse 77">
              <a:extLst>
                <a:ext uri="{FF2B5EF4-FFF2-40B4-BE49-F238E27FC236}">
                  <a16:creationId xmlns:a16="http://schemas.microsoft.com/office/drawing/2014/main" id="{7BC295AB-2CFD-4065-97AC-5B4C9F2386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6327" y="6948722"/>
              <a:ext cx="340010" cy="7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Lige forbindelse 78">
              <a:extLst>
                <a:ext uri="{FF2B5EF4-FFF2-40B4-BE49-F238E27FC236}">
                  <a16:creationId xmlns:a16="http://schemas.microsoft.com/office/drawing/2014/main" id="{0FBE6B38-334E-49EF-AB1D-C36646CAB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512" y="7498557"/>
              <a:ext cx="343825" cy="37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4B7E9F5C-2AF7-45BD-9CB2-14320C215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2371" y="8108370"/>
              <a:ext cx="3339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uppe 84">
              <a:extLst>
                <a:ext uri="{FF2B5EF4-FFF2-40B4-BE49-F238E27FC236}">
                  <a16:creationId xmlns:a16="http://schemas.microsoft.com/office/drawing/2014/main" id="{74F10891-2542-4E13-8BA2-CB68B71282FF}"/>
                </a:ext>
              </a:extLst>
            </p:cNvPr>
            <p:cNvGrpSpPr/>
            <p:nvPr/>
          </p:nvGrpSpPr>
          <p:grpSpPr>
            <a:xfrm>
              <a:off x="5393119" y="6287520"/>
              <a:ext cx="91954" cy="1857843"/>
              <a:chOff x="5393119" y="6287520"/>
              <a:chExt cx="91954" cy="1857843"/>
            </a:xfrm>
          </p:grpSpPr>
          <p:cxnSp>
            <p:nvCxnSpPr>
              <p:cNvPr id="98" name="Lige forbindelse 97">
                <a:extLst>
                  <a:ext uri="{FF2B5EF4-FFF2-40B4-BE49-F238E27FC236}">
                    <a16:creationId xmlns:a16="http://schemas.microsoft.com/office/drawing/2014/main" id="{D8A65F49-42B9-45F0-804F-4F5240C0BB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0073" y="6339419"/>
                <a:ext cx="0" cy="179324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Ellipse 98">
                <a:extLst>
                  <a:ext uri="{FF2B5EF4-FFF2-40B4-BE49-F238E27FC236}">
                    <a16:creationId xmlns:a16="http://schemas.microsoft.com/office/drawing/2014/main" id="{95759978-D3D4-4D7B-A160-845DDB6B4C51}"/>
                  </a:ext>
                </a:extLst>
              </p:cNvPr>
              <p:cNvSpPr/>
              <p:nvPr/>
            </p:nvSpPr>
            <p:spPr>
              <a:xfrm flipV="1">
                <a:off x="5393119" y="6903723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25A8B181-0539-406C-A248-A473D14914D8}"/>
                  </a:ext>
                </a:extLst>
              </p:cNvPr>
              <p:cNvSpPr/>
              <p:nvPr/>
            </p:nvSpPr>
            <p:spPr>
              <a:xfrm flipV="1">
                <a:off x="5395073" y="6287520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id="{E9BC05EF-3A41-4B0B-B6DC-56BAC42A017B}"/>
                  </a:ext>
                </a:extLst>
              </p:cNvPr>
              <p:cNvSpPr/>
              <p:nvPr/>
            </p:nvSpPr>
            <p:spPr>
              <a:xfrm flipV="1">
                <a:off x="5394598" y="7453557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9017EBA1-D458-43F0-9ECD-6B10B0E2344E}"/>
                  </a:ext>
                </a:extLst>
              </p:cNvPr>
              <p:cNvSpPr/>
              <p:nvPr/>
            </p:nvSpPr>
            <p:spPr>
              <a:xfrm flipV="1">
                <a:off x="5395073" y="8055363"/>
                <a:ext cx="90000" cy="90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cxnSp>
        <p:nvCxnSpPr>
          <p:cNvPr id="103" name="Lige forbindelse 102">
            <a:extLst>
              <a:ext uri="{FF2B5EF4-FFF2-40B4-BE49-F238E27FC236}">
                <a16:creationId xmlns:a16="http://schemas.microsoft.com/office/drawing/2014/main" id="{3CAFCAB0-9583-4725-826D-B7753C69B4CC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3331993" y="7240227"/>
            <a:ext cx="311065" cy="18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9965C689-77BA-4A32-B70D-E42F4A8C2051}"/>
              </a:ext>
            </a:extLst>
          </p:cNvPr>
          <p:cNvSpPr/>
          <p:nvPr/>
        </p:nvSpPr>
        <p:spPr>
          <a:xfrm flipV="1">
            <a:off x="3331993" y="7195227"/>
            <a:ext cx="90000" cy="9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6" name="Lige forbindelse 105">
            <a:extLst>
              <a:ext uri="{FF2B5EF4-FFF2-40B4-BE49-F238E27FC236}">
                <a16:creationId xmlns:a16="http://schemas.microsoft.com/office/drawing/2014/main" id="{62ADA7B6-80DF-432C-A821-4FC634002601}"/>
              </a:ext>
            </a:extLst>
          </p:cNvPr>
          <p:cNvCxnSpPr>
            <a:cxnSpLocks/>
          </p:cNvCxnSpPr>
          <p:nvPr/>
        </p:nvCxnSpPr>
        <p:spPr>
          <a:xfrm flipV="1">
            <a:off x="3187790" y="5355785"/>
            <a:ext cx="3769883" cy="1847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8F2E5FE-CDCB-FF4B-BA69-04C64BDA462C}"/>
              </a:ext>
            </a:extLst>
          </p:cNvPr>
          <p:cNvSpPr/>
          <p:nvPr/>
        </p:nvSpPr>
        <p:spPr>
          <a:xfrm flipV="1">
            <a:off x="3370289" y="5310785"/>
            <a:ext cx="90256" cy="9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07" name="Lige forbindelse 106">
            <a:extLst>
              <a:ext uri="{FF2B5EF4-FFF2-40B4-BE49-F238E27FC236}">
                <a16:creationId xmlns:a16="http://schemas.microsoft.com/office/drawing/2014/main" id="{3E14ECC6-8E01-4578-9969-1306D62B97A4}"/>
              </a:ext>
            </a:extLst>
          </p:cNvPr>
          <p:cNvCxnSpPr>
            <a:cxnSpLocks/>
          </p:cNvCxnSpPr>
          <p:nvPr/>
        </p:nvCxnSpPr>
        <p:spPr>
          <a:xfrm>
            <a:off x="5941426" y="7280723"/>
            <a:ext cx="10133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Kombinationstegning: figur 75">
            <a:extLst>
              <a:ext uri="{FF2B5EF4-FFF2-40B4-BE49-F238E27FC236}">
                <a16:creationId xmlns:a16="http://schemas.microsoft.com/office/drawing/2014/main" id="{86C76A3B-DE27-4E19-BAAF-EEB82EF56DFD}"/>
              </a:ext>
            </a:extLst>
          </p:cNvPr>
          <p:cNvSpPr/>
          <p:nvPr/>
        </p:nvSpPr>
        <p:spPr>
          <a:xfrm>
            <a:off x="7262105" y="4104348"/>
            <a:ext cx="4089601" cy="442800"/>
          </a:xfrm>
          <a:custGeom>
            <a:avLst/>
            <a:gdLst>
              <a:gd name="connsiteX0" fmla="*/ 0 w 4089601"/>
              <a:gd name="connsiteY0" fmla="*/ 47790 h 477904"/>
              <a:gd name="connsiteX1" fmla="*/ 47790 w 4089601"/>
              <a:gd name="connsiteY1" fmla="*/ 0 h 477904"/>
              <a:gd name="connsiteX2" fmla="*/ 4041811 w 4089601"/>
              <a:gd name="connsiteY2" fmla="*/ 0 h 477904"/>
              <a:gd name="connsiteX3" fmla="*/ 4089601 w 4089601"/>
              <a:gd name="connsiteY3" fmla="*/ 47790 h 477904"/>
              <a:gd name="connsiteX4" fmla="*/ 4089601 w 4089601"/>
              <a:gd name="connsiteY4" fmla="*/ 430114 h 477904"/>
              <a:gd name="connsiteX5" fmla="*/ 4041811 w 4089601"/>
              <a:gd name="connsiteY5" fmla="*/ 477904 h 477904"/>
              <a:gd name="connsiteX6" fmla="*/ 47790 w 4089601"/>
              <a:gd name="connsiteY6" fmla="*/ 477904 h 477904"/>
              <a:gd name="connsiteX7" fmla="*/ 0 w 4089601"/>
              <a:gd name="connsiteY7" fmla="*/ 430114 h 477904"/>
              <a:gd name="connsiteX8" fmla="*/ 0 w 4089601"/>
              <a:gd name="connsiteY8" fmla="*/ 47790 h 47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601" h="477904">
                <a:moveTo>
                  <a:pt x="0" y="47790"/>
                </a:moveTo>
                <a:cubicBezTo>
                  <a:pt x="0" y="21396"/>
                  <a:pt x="21396" y="0"/>
                  <a:pt x="47790" y="0"/>
                </a:cubicBezTo>
                <a:lnTo>
                  <a:pt x="4041811" y="0"/>
                </a:lnTo>
                <a:cubicBezTo>
                  <a:pt x="4068205" y="0"/>
                  <a:pt x="4089601" y="21396"/>
                  <a:pt x="4089601" y="47790"/>
                </a:cubicBezTo>
                <a:lnTo>
                  <a:pt x="4089601" y="430114"/>
                </a:lnTo>
                <a:cubicBezTo>
                  <a:pt x="4089601" y="456508"/>
                  <a:pt x="4068205" y="477904"/>
                  <a:pt x="4041811" y="477904"/>
                </a:cubicBezTo>
                <a:lnTo>
                  <a:pt x="47790" y="477904"/>
                </a:lnTo>
                <a:cubicBezTo>
                  <a:pt x="21396" y="477904"/>
                  <a:pt x="0" y="456508"/>
                  <a:pt x="0" y="430114"/>
                </a:cubicBezTo>
                <a:lnTo>
                  <a:pt x="0" y="47790"/>
                </a:lnTo>
                <a:close/>
              </a:path>
            </a:pathLst>
          </a:custGeom>
          <a:solidFill>
            <a:srgbClr val="005584"/>
          </a:solidFill>
          <a:ln w="25400">
            <a:solidFill>
              <a:srgbClr val="00548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latin typeface="Gill Sans MT" panose="020B0502020104020203" pitchFamily="34" charset="77"/>
              </a:rPr>
              <a:t>CENTER FOR BORGER OG ARBEJDSMARKED 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latin typeface="Helvetica Neue" panose="02000503000000020004" pitchFamily="2" charset="0"/>
              </a:rPr>
              <a:t>David Jensen </a:t>
            </a:r>
          </a:p>
        </p:txBody>
      </p:sp>
      <p:sp>
        <p:nvSpPr>
          <p:cNvPr id="105" name="Kombinationstegning: figur 104">
            <a:extLst>
              <a:ext uri="{FF2B5EF4-FFF2-40B4-BE49-F238E27FC236}">
                <a16:creationId xmlns:a16="http://schemas.microsoft.com/office/drawing/2014/main" id="{1671AD66-9696-4DC5-B69E-9EF467D16AC6}"/>
              </a:ext>
            </a:extLst>
          </p:cNvPr>
          <p:cNvSpPr/>
          <p:nvPr/>
        </p:nvSpPr>
        <p:spPr>
          <a:xfrm>
            <a:off x="7260644" y="3485924"/>
            <a:ext cx="4091062" cy="442800"/>
          </a:xfrm>
          <a:custGeom>
            <a:avLst/>
            <a:gdLst>
              <a:gd name="connsiteX0" fmla="*/ 0 w 4091062"/>
              <a:gd name="connsiteY0" fmla="*/ 47790 h 477904"/>
              <a:gd name="connsiteX1" fmla="*/ 47790 w 4091062"/>
              <a:gd name="connsiteY1" fmla="*/ 0 h 477904"/>
              <a:gd name="connsiteX2" fmla="*/ 4043272 w 4091062"/>
              <a:gd name="connsiteY2" fmla="*/ 0 h 477904"/>
              <a:gd name="connsiteX3" fmla="*/ 4091062 w 4091062"/>
              <a:gd name="connsiteY3" fmla="*/ 47790 h 477904"/>
              <a:gd name="connsiteX4" fmla="*/ 4091062 w 4091062"/>
              <a:gd name="connsiteY4" fmla="*/ 430114 h 477904"/>
              <a:gd name="connsiteX5" fmla="*/ 4043272 w 4091062"/>
              <a:gd name="connsiteY5" fmla="*/ 477904 h 477904"/>
              <a:gd name="connsiteX6" fmla="*/ 47790 w 4091062"/>
              <a:gd name="connsiteY6" fmla="*/ 477904 h 477904"/>
              <a:gd name="connsiteX7" fmla="*/ 0 w 4091062"/>
              <a:gd name="connsiteY7" fmla="*/ 430114 h 477904"/>
              <a:gd name="connsiteX8" fmla="*/ 0 w 4091062"/>
              <a:gd name="connsiteY8" fmla="*/ 47790 h 47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1062" h="477904">
                <a:moveTo>
                  <a:pt x="0" y="47790"/>
                </a:moveTo>
                <a:cubicBezTo>
                  <a:pt x="0" y="21396"/>
                  <a:pt x="21396" y="0"/>
                  <a:pt x="47790" y="0"/>
                </a:cubicBezTo>
                <a:lnTo>
                  <a:pt x="4043272" y="0"/>
                </a:lnTo>
                <a:cubicBezTo>
                  <a:pt x="4069666" y="0"/>
                  <a:pt x="4091062" y="21396"/>
                  <a:pt x="4091062" y="47790"/>
                </a:cubicBezTo>
                <a:lnTo>
                  <a:pt x="4091062" y="430114"/>
                </a:lnTo>
                <a:cubicBezTo>
                  <a:pt x="4091062" y="456508"/>
                  <a:pt x="4069666" y="477904"/>
                  <a:pt x="4043272" y="477904"/>
                </a:cubicBezTo>
                <a:lnTo>
                  <a:pt x="47790" y="477904"/>
                </a:lnTo>
                <a:cubicBezTo>
                  <a:pt x="21396" y="477904"/>
                  <a:pt x="0" y="456508"/>
                  <a:pt x="0" y="430114"/>
                </a:cubicBezTo>
                <a:lnTo>
                  <a:pt x="0" y="47790"/>
                </a:lnTo>
                <a:close/>
              </a:path>
            </a:pathLst>
          </a:custGeom>
          <a:solidFill>
            <a:srgbClr val="005584"/>
          </a:solidFill>
          <a:ln w="25400">
            <a:solidFill>
              <a:srgbClr val="00548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CENTER FOR KULTUR, FRITID OG UDVIKLING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latin typeface="Helvetica Neue" panose="02000503000000020004" pitchFamily="2" charset="0"/>
              </a:rPr>
              <a:t>Ole</a:t>
            </a: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da-DK" sz="1100" i="1" dirty="0">
                <a:latin typeface="Helvetica Neue" panose="02000503000000020004" pitchFamily="2" charset="0"/>
              </a:rPr>
              <a:t>Hampenberg</a:t>
            </a: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da-DK" sz="1100" i="1" dirty="0">
                <a:latin typeface="Helvetica Neue" panose="02000503000000020004" pitchFamily="2" charset="0"/>
              </a:rPr>
              <a:t>Andersen</a:t>
            </a:r>
          </a:p>
        </p:txBody>
      </p:sp>
      <p:sp>
        <p:nvSpPr>
          <p:cNvPr id="108" name="Kombinationstegning: figur 107">
            <a:extLst>
              <a:ext uri="{FF2B5EF4-FFF2-40B4-BE49-F238E27FC236}">
                <a16:creationId xmlns:a16="http://schemas.microsoft.com/office/drawing/2014/main" id="{1457F0FC-5582-4F2E-9614-BF72365C0AAC}"/>
              </a:ext>
            </a:extLst>
          </p:cNvPr>
          <p:cNvSpPr/>
          <p:nvPr/>
        </p:nvSpPr>
        <p:spPr>
          <a:xfrm>
            <a:off x="7232964" y="2159156"/>
            <a:ext cx="4089604" cy="441153"/>
          </a:xfrm>
          <a:custGeom>
            <a:avLst/>
            <a:gdLst>
              <a:gd name="connsiteX0" fmla="*/ 0 w 4089604"/>
              <a:gd name="connsiteY0" fmla="*/ 44115 h 441153"/>
              <a:gd name="connsiteX1" fmla="*/ 44115 w 4089604"/>
              <a:gd name="connsiteY1" fmla="*/ 0 h 441153"/>
              <a:gd name="connsiteX2" fmla="*/ 4045489 w 4089604"/>
              <a:gd name="connsiteY2" fmla="*/ 0 h 441153"/>
              <a:gd name="connsiteX3" fmla="*/ 4089604 w 4089604"/>
              <a:gd name="connsiteY3" fmla="*/ 44115 h 441153"/>
              <a:gd name="connsiteX4" fmla="*/ 4089604 w 4089604"/>
              <a:gd name="connsiteY4" fmla="*/ 397038 h 441153"/>
              <a:gd name="connsiteX5" fmla="*/ 4045489 w 4089604"/>
              <a:gd name="connsiteY5" fmla="*/ 441153 h 441153"/>
              <a:gd name="connsiteX6" fmla="*/ 44115 w 4089604"/>
              <a:gd name="connsiteY6" fmla="*/ 441153 h 441153"/>
              <a:gd name="connsiteX7" fmla="*/ 0 w 4089604"/>
              <a:gd name="connsiteY7" fmla="*/ 397038 h 441153"/>
              <a:gd name="connsiteX8" fmla="*/ 0 w 4089604"/>
              <a:gd name="connsiteY8" fmla="*/ 44115 h 4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604" h="441153">
                <a:moveTo>
                  <a:pt x="0" y="44115"/>
                </a:moveTo>
                <a:cubicBezTo>
                  <a:pt x="0" y="19751"/>
                  <a:pt x="19751" y="0"/>
                  <a:pt x="44115" y="0"/>
                </a:cubicBezTo>
                <a:lnTo>
                  <a:pt x="4045489" y="0"/>
                </a:lnTo>
                <a:cubicBezTo>
                  <a:pt x="4069853" y="0"/>
                  <a:pt x="4089604" y="19751"/>
                  <a:pt x="4089604" y="44115"/>
                </a:cubicBezTo>
                <a:lnTo>
                  <a:pt x="4089604" y="397038"/>
                </a:lnTo>
                <a:cubicBezTo>
                  <a:pt x="4089604" y="421402"/>
                  <a:pt x="4069853" y="441153"/>
                  <a:pt x="4045489" y="441153"/>
                </a:cubicBezTo>
                <a:lnTo>
                  <a:pt x="44115" y="441153"/>
                </a:lnTo>
                <a:cubicBezTo>
                  <a:pt x="19751" y="441153"/>
                  <a:pt x="0" y="421402"/>
                  <a:pt x="0" y="397038"/>
                </a:cubicBezTo>
                <a:lnTo>
                  <a:pt x="0" y="44115"/>
                </a:lnTo>
                <a:close/>
              </a:path>
            </a:pathLst>
          </a:custGeom>
          <a:solidFill>
            <a:srgbClr val="005584"/>
          </a:solidFill>
          <a:ln w="25400">
            <a:solidFill>
              <a:srgbClr val="00548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 CENTER FOR VEJ, NATUR OG MILJØ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solidFill>
                  <a:srgbClr val="FFFFFF"/>
                </a:solidFill>
                <a:latin typeface="Helvetica Neue" panose="02000503000000020004" pitchFamily="2" charset="0"/>
              </a:rPr>
              <a:t>Rolf Hoelgaard</a:t>
            </a:r>
          </a:p>
        </p:txBody>
      </p:sp>
      <p:sp>
        <p:nvSpPr>
          <p:cNvPr id="109" name="Kombinationstegning: figur 108">
            <a:extLst>
              <a:ext uri="{FF2B5EF4-FFF2-40B4-BE49-F238E27FC236}">
                <a16:creationId xmlns:a16="http://schemas.microsoft.com/office/drawing/2014/main" id="{58E58119-B60F-4058-8C89-43E510DB43C5}"/>
              </a:ext>
            </a:extLst>
          </p:cNvPr>
          <p:cNvSpPr/>
          <p:nvPr/>
        </p:nvSpPr>
        <p:spPr>
          <a:xfrm>
            <a:off x="7232964" y="2865641"/>
            <a:ext cx="4089588" cy="441153"/>
          </a:xfrm>
          <a:custGeom>
            <a:avLst/>
            <a:gdLst>
              <a:gd name="connsiteX0" fmla="*/ 0 w 4089588"/>
              <a:gd name="connsiteY0" fmla="*/ 44115 h 441153"/>
              <a:gd name="connsiteX1" fmla="*/ 44115 w 4089588"/>
              <a:gd name="connsiteY1" fmla="*/ 0 h 441153"/>
              <a:gd name="connsiteX2" fmla="*/ 4045473 w 4089588"/>
              <a:gd name="connsiteY2" fmla="*/ 0 h 441153"/>
              <a:gd name="connsiteX3" fmla="*/ 4089588 w 4089588"/>
              <a:gd name="connsiteY3" fmla="*/ 44115 h 441153"/>
              <a:gd name="connsiteX4" fmla="*/ 4089588 w 4089588"/>
              <a:gd name="connsiteY4" fmla="*/ 397038 h 441153"/>
              <a:gd name="connsiteX5" fmla="*/ 4045473 w 4089588"/>
              <a:gd name="connsiteY5" fmla="*/ 441153 h 441153"/>
              <a:gd name="connsiteX6" fmla="*/ 44115 w 4089588"/>
              <a:gd name="connsiteY6" fmla="*/ 441153 h 441153"/>
              <a:gd name="connsiteX7" fmla="*/ 0 w 4089588"/>
              <a:gd name="connsiteY7" fmla="*/ 397038 h 441153"/>
              <a:gd name="connsiteX8" fmla="*/ 0 w 4089588"/>
              <a:gd name="connsiteY8" fmla="*/ 44115 h 4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588" h="441153">
                <a:moveTo>
                  <a:pt x="0" y="44115"/>
                </a:moveTo>
                <a:cubicBezTo>
                  <a:pt x="0" y="19751"/>
                  <a:pt x="19751" y="0"/>
                  <a:pt x="44115" y="0"/>
                </a:cubicBezTo>
                <a:lnTo>
                  <a:pt x="4045473" y="0"/>
                </a:lnTo>
                <a:cubicBezTo>
                  <a:pt x="4069837" y="0"/>
                  <a:pt x="4089588" y="19751"/>
                  <a:pt x="4089588" y="44115"/>
                </a:cubicBezTo>
                <a:lnTo>
                  <a:pt x="4089588" y="397038"/>
                </a:lnTo>
                <a:cubicBezTo>
                  <a:pt x="4089588" y="421402"/>
                  <a:pt x="4069837" y="441153"/>
                  <a:pt x="4045473" y="441153"/>
                </a:cubicBezTo>
                <a:lnTo>
                  <a:pt x="44115" y="441153"/>
                </a:lnTo>
                <a:cubicBezTo>
                  <a:pt x="19751" y="441153"/>
                  <a:pt x="0" y="421402"/>
                  <a:pt x="0" y="397038"/>
                </a:cubicBezTo>
                <a:lnTo>
                  <a:pt x="0" y="44115"/>
                </a:lnTo>
                <a:close/>
              </a:path>
            </a:pathLst>
          </a:custGeom>
          <a:solidFill>
            <a:srgbClr val="005584"/>
          </a:solidFill>
          <a:ln w="25400">
            <a:solidFill>
              <a:srgbClr val="00548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b="1" kern="1200" spc="0" dirty="0">
                <a:solidFill>
                  <a:srgbClr val="FFFFFF"/>
                </a:solidFill>
                <a:latin typeface="Gill Sans MT"/>
                <a:cs typeface="Gill Sans MT"/>
              </a:rPr>
              <a:t>CENTER FOR PLAN, BYG OG INTERN SERVICE</a:t>
            </a:r>
            <a:endParaRPr lang="da-DK" sz="1200" kern="1200" spc="0" dirty="0">
              <a:latin typeface="Gill Sans MT"/>
              <a:cs typeface="Gill Sans MT"/>
            </a:endParaRP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i="1" kern="1200" spc="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Anja Valhøj</a:t>
            </a:r>
            <a:endParaRPr lang="da-DK" sz="1100" kern="12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0" name="Billede 109">
            <a:extLst>
              <a:ext uri="{FF2B5EF4-FFF2-40B4-BE49-F238E27FC236}">
                <a16:creationId xmlns:a16="http://schemas.microsoft.com/office/drawing/2014/main" id="{5669BA79-A2C5-4971-8DB3-3145322B4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69" y="5770169"/>
            <a:ext cx="1252593" cy="419823"/>
          </a:xfrm>
          <a:prstGeom prst="rect">
            <a:avLst/>
          </a:prstGeom>
        </p:spPr>
      </p:pic>
      <p:sp>
        <p:nvSpPr>
          <p:cNvPr id="229" name="Kombinationstegning: figur 228">
            <a:extLst>
              <a:ext uri="{FF2B5EF4-FFF2-40B4-BE49-F238E27FC236}">
                <a16:creationId xmlns:a16="http://schemas.microsoft.com/office/drawing/2014/main" id="{AEC27EBE-E368-4136-BAAA-B5A357743563}"/>
              </a:ext>
            </a:extLst>
          </p:cNvPr>
          <p:cNvSpPr/>
          <p:nvPr/>
        </p:nvSpPr>
        <p:spPr>
          <a:xfrm>
            <a:off x="7253881" y="6135150"/>
            <a:ext cx="4089821" cy="470209"/>
          </a:xfrm>
          <a:custGeom>
            <a:avLst/>
            <a:gdLst>
              <a:gd name="connsiteX0" fmla="*/ 0 w 4089821"/>
              <a:gd name="connsiteY0" fmla="*/ 45211 h 452109"/>
              <a:gd name="connsiteX1" fmla="*/ 45211 w 4089821"/>
              <a:gd name="connsiteY1" fmla="*/ 0 h 452109"/>
              <a:gd name="connsiteX2" fmla="*/ 4044610 w 4089821"/>
              <a:gd name="connsiteY2" fmla="*/ 0 h 452109"/>
              <a:gd name="connsiteX3" fmla="*/ 4089821 w 4089821"/>
              <a:gd name="connsiteY3" fmla="*/ 45211 h 452109"/>
              <a:gd name="connsiteX4" fmla="*/ 4089821 w 4089821"/>
              <a:gd name="connsiteY4" fmla="*/ 406898 h 452109"/>
              <a:gd name="connsiteX5" fmla="*/ 4044610 w 4089821"/>
              <a:gd name="connsiteY5" fmla="*/ 452109 h 452109"/>
              <a:gd name="connsiteX6" fmla="*/ 45211 w 4089821"/>
              <a:gd name="connsiteY6" fmla="*/ 452109 h 452109"/>
              <a:gd name="connsiteX7" fmla="*/ 0 w 4089821"/>
              <a:gd name="connsiteY7" fmla="*/ 406898 h 452109"/>
              <a:gd name="connsiteX8" fmla="*/ 0 w 4089821"/>
              <a:gd name="connsiteY8" fmla="*/ 45211 h 4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821" h="452109">
                <a:moveTo>
                  <a:pt x="0" y="45211"/>
                </a:moveTo>
                <a:cubicBezTo>
                  <a:pt x="0" y="20242"/>
                  <a:pt x="20242" y="0"/>
                  <a:pt x="45211" y="0"/>
                </a:cubicBezTo>
                <a:lnTo>
                  <a:pt x="4044610" y="0"/>
                </a:lnTo>
                <a:cubicBezTo>
                  <a:pt x="4069579" y="0"/>
                  <a:pt x="4089821" y="20242"/>
                  <a:pt x="4089821" y="45211"/>
                </a:cubicBezTo>
                <a:lnTo>
                  <a:pt x="4089821" y="406898"/>
                </a:lnTo>
                <a:cubicBezTo>
                  <a:pt x="4089821" y="431867"/>
                  <a:pt x="4069579" y="452109"/>
                  <a:pt x="4044610" y="452109"/>
                </a:cubicBezTo>
                <a:lnTo>
                  <a:pt x="45211" y="452109"/>
                </a:lnTo>
                <a:cubicBezTo>
                  <a:pt x="20242" y="452109"/>
                  <a:pt x="0" y="431867"/>
                  <a:pt x="0" y="406898"/>
                </a:cubicBezTo>
                <a:lnTo>
                  <a:pt x="0" y="45211"/>
                </a:lnTo>
                <a:close/>
              </a:path>
            </a:pathLst>
          </a:custGeom>
          <a:solidFill>
            <a:srgbClr val="005584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120921" rIns="48921" bIns="5864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CENTER FOR DAGTILBUD OG SKOLER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latin typeface="Helvetica Neue" panose="02000503000000020004" pitchFamily="2" charset="0"/>
              </a:rPr>
              <a:t>Charlotte</a:t>
            </a: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da-DK" sz="1100" i="1" dirty="0">
                <a:latin typeface="Helvetica Neue" panose="02000503000000020004" pitchFamily="2" charset="0"/>
              </a:rPr>
              <a:t>Grummesgaard</a:t>
            </a: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da-DK" sz="1100" i="1" dirty="0">
                <a:latin typeface="Helvetica Neue" panose="02000503000000020004" pitchFamily="2" charset="0"/>
              </a:rPr>
              <a:t>Nielsen</a:t>
            </a:r>
          </a:p>
        </p:txBody>
      </p:sp>
      <p:sp>
        <p:nvSpPr>
          <p:cNvPr id="233" name="Kombinationstegning: figur 232">
            <a:extLst>
              <a:ext uri="{FF2B5EF4-FFF2-40B4-BE49-F238E27FC236}">
                <a16:creationId xmlns:a16="http://schemas.microsoft.com/office/drawing/2014/main" id="{D107C8B6-295E-4606-90D7-033895234105}"/>
              </a:ext>
            </a:extLst>
          </p:cNvPr>
          <p:cNvSpPr/>
          <p:nvPr/>
        </p:nvSpPr>
        <p:spPr>
          <a:xfrm>
            <a:off x="7243452" y="6799543"/>
            <a:ext cx="4074462" cy="470209"/>
          </a:xfrm>
          <a:custGeom>
            <a:avLst/>
            <a:gdLst>
              <a:gd name="connsiteX0" fmla="*/ 0 w 4106437"/>
              <a:gd name="connsiteY0" fmla="*/ 45211 h 452109"/>
              <a:gd name="connsiteX1" fmla="*/ 45211 w 4106437"/>
              <a:gd name="connsiteY1" fmla="*/ 0 h 452109"/>
              <a:gd name="connsiteX2" fmla="*/ 4061226 w 4106437"/>
              <a:gd name="connsiteY2" fmla="*/ 0 h 452109"/>
              <a:gd name="connsiteX3" fmla="*/ 4106437 w 4106437"/>
              <a:gd name="connsiteY3" fmla="*/ 45211 h 452109"/>
              <a:gd name="connsiteX4" fmla="*/ 4106437 w 4106437"/>
              <a:gd name="connsiteY4" fmla="*/ 406898 h 452109"/>
              <a:gd name="connsiteX5" fmla="*/ 4061226 w 4106437"/>
              <a:gd name="connsiteY5" fmla="*/ 452109 h 452109"/>
              <a:gd name="connsiteX6" fmla="*/ 45211 w 4106437"/>
              <a:gd name="connsiteY6" fmla="*/ 452109 h 452109"/>
              <a:gd name="connsiteX7" fmla="*/ 0 w 4106437"/>
              <a:gd name="connsiteY7" fmla="*/ 406898 h 452109"/>
              <a:gd name="connsiteX8" fmla="*/ 0 w 4106437"/>
              <a:gd name="connsiteY8" fmla="*/ 45211 h 4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6437" h="452109">
                <a:moveTo>
                  <a:pt x="0" y="45211"/>
                </a:moveTo>
                <a:cubicBezTo>
                  <a:pt x="0" y="20242"/>
                  <a:pt x="20242" y="0"/>
                  <a:pt x="45211" y="0"/>
                </a:cubicBezTo>
                <a:lnTo>
                  <a:pt x="4061226" y="0"/>
                </a:lnTo>
                <a:cubicBezTo>
                  <a:pt x="4086195" y="0"/>
                  <a:pt x="4106437" y="20242"/>
                  <a:pt x="4106437" y="45211"/>
                </a:cubicBezTo>
                <a:lnTo>
                  <a:pt x="4106437" y="406898"/>
                </a:lnTo>
                <a:cubicBezTo>
                  <a:pt x="4106437" y="431867"/>
                  <a:pt x="4086195" y="452109"/>
                  <a:pt x="4061226" y="452109"/>
                </a:cubicBezTo>
                <a:lnTo>
                  <a:pt x="45211" y="452109"/>
                </a:lnTo>
                <a:cubicBezTo>
                  <a:pt x="20242" y="452109"/>
                  <a:pt x="0" y="431867"/>
                  <a:pt x="0" y="406898"/>
                </a:cubicBezTo>
                <a:lnTo>
                  <a:pt x="0" y="45211"/>
                </a:lnTo>
                <a:close/>
              </a:path>
            </a:pathLst>
          </a:custGeom>
          <a:solidFill>
            <a:srgbClr val="005584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120921" rIns="48921" bIns="5864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CENTER FOR SUNDHED, BØRN OG FAMILIE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latin typeface="Helvetica Neue" panose="02000503000000020004" pitchFamily="2" charset="0"/>
              </a:rPr>
              <a:t>Dorrit</a:t>
            </a: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da-DK" sz="1100" i="1" dirty="0">
                <a:latin typeface="Helvetica Neue" panose="02000503000000020004" pitchFamily="2" charset="0"/>
              </a:rPr>
              <a:t>Guttman</a:t>
            </a:r>
          </a:p>
        </p:txBody>
      </p:sp>
      <p:sp>
        <p:nvSpPr>
          <p:cNvPr id="234" name="Kombinationstegning: figur 233">
            <a:extLst>
              <a:ext uri="{FF2B5EF4-FFF2-40B4-BE49-F238E27FC236}">
                <a16:creationId xmlns:a16="http://schemas.microsoft.com/office/drawing/2014/main" id="{BF39FF12-D9E7-4839-B189-AF66CA5D8928}"/>
              </a:ext>
            </a:extLst>
          </p:cNvPr>
          <p:cNvSpPr/>
          <p:nvPr/>
        </p:nvSpPr>
        <p:spPr>
          <a:xfrm>
            <a:off x="7236779" y="7411868"/>
            <a:ext cx="4089588" cy="470209"/>
          </a:xfrm>
          <a:custGeom>
            <a:avLst/>
            <a:gdLst>
              <a:gd name="connsiteX0" fmla="*/ 0 w 4089588"/>
              <a:gd name="connsiteY0" fmla="*/ 45211 h 452109"/>
              <a:gd name="connsiteX1" fmla="*/ 45211 w 4089588"/>
              <a:gd name="connsiteY1" fmla="*/ 0 h 452109"/>
              <a:gd name="connsiteX2" fmla="*/ 4044377 w 4089588"/>
              <a:gd name="connsiteY2" fmla="*/ 0 h 452109"/>
              <a:gd name="connsiteX3" fmla="*/ 4089588 w 4089588"/>
              <a:gd name="connsiteY3" fmla="*/ 45211 h 452109"/>
              <a:gd name="connsiteX4" fmla="*/ 4089588 w 4089588"/>
              <a:gd name="connsiteY4" fmla="*/ 406898 h 452109"/>
              <a:gd name="connsiteX5" fmla="*/ 4044377 w 4089588"/>
              <a:gd name="connsiteY5" fmla="*/ 452109 h 452109"/>
              <a:gd name="connsiteX6" fmla="*/ 45211 w 4089588"/>
              <a:gd name="connsiteY6" fmla="*/ 452109 h 452109"/>
              <a:gd name="connsiteX7" fmla="*/ 0 w 4089588"/>
              <a:gd name="connsiteY7" fmla="*/ 406898 h 452109"/>
              <a:gd name="connsiteX8" fmla="*/ 0 w 4089588"/>
              <a:gd name="connsiteY8" fmla="*/ 45211 h 4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588" h="452109">
                <a:moveTo>
                  <a:pt x="0" y="45211"/>
                </a:moveTo>
                <a:cubicBezTo>
                  <a:pt x="0" y="20242"/>
                  <a:pt x="20242" y="0"/>
                  <a:pt x="45211" y="0"/>
                </a:cubicBezTo>
                <a:lnTo>
                  <a:pt x="4044377" y="0"/>
                </a:lnTo>
                <a:cubicBezTo>
                  <a:pt x="4069346" y="0"/>
                  <a:pt x="4089588" y="20242"/>
                  <a:pt x="4089588" y="45211"/>
                </a:cubicBezTo>
                <a:lnTo>
                  <a:pt x="4089588" y="406898"/>
                </a:lnTo>
                <a:cubicBezTo>
                  <a:pt x="4089588" y="431867"/>
                  <a:pt x="4069346" y="452109"/>
                  <a:pt x="4044377" y="452109"/>
                </a:cubicBezTo>
                <a:lnTo>
                  <a:pt x="45211" y="452109"/>
                </a:lnTo>
                <a:cubicBezTo>
                  <a:pt x="20242" y="452109"/>
                  <a:pt x="0" y="431867"/>
                  <a:pt x="0" y="406898"/>
                </a:cubicBezTo>
                <a:lnTo>
                  <a:pt x="0" y="45211"/>
                </a:lnTo>
                <a:close/>
              </a:path>
            </a:pathLst>
          </a:custGeom>
          <a:solidFill>
            <a:srgbClr val="005584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CENTER FOR PLEJE OG OMSORG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latin typeface="Helvetica Neue" panose="02000503000000020004" pitchFamily="2" charset="0"/>
              </a:rPr>
              <a:t>(Fungerende)Charlotte Nielsen </a:t>
            </a:r>
          </a:p>
        </p:txBody>
      </p:sp>
      <p:sp>
        <p:nvSpPr>
          <p:cNvPr id="135" name="Kombinationstegning: figur 134">
            <a:extLst>
              <a:ext uri="{FF2B5EF4-FFF2-40B4-BE49-F238E27FC236}">
                <a16:creationId xmlns:a16="http://schemas.microsoft.com/office/drawing/2014/main" id="{905EE83D-F541-408F-8FD8-12C5F6754CE5}"/>
              </a:ext>
            </a:extLst>
          </p:cNvPr>
          <p:cNvSpPr/>
          <p:nvPr/>
        </p:nvSpPr>
        <p:spPr>
          <a:xfrm>
            <a:off x="7260644" y="8076261"/>
            <a:ext cx="4089588" cy="470209"/>
          </a:xfrm>
          <a:custGeom>
            <a:avLst/>
            <a:gdLst>
              <a:gd name="connsiteX0" fmla="*/ 0 w 4089588"/>
              <a:gd name="connsiteY0" fmla="*/ 45211 h 452109"/>
              <a:gd name="connsiteX1" fmla="*/ 45211 w 4089588"/>
              <a:gd name="connsiteY1" fmla="*/ 0 h 452109"/>
              <a:gd name="connsiteX2" fmla="*/ 4044377 w 4089588"/>
              <a:gd name="connsiteY2" fmla="*/ 0 h 452109"/>
              <a:gd name="connsiteX3" fmla="*/ 4089588 w 4089588"/>
              <a:gd name="connsiteY3" fmla="*/ 45211 h 452109"/>
              <a:gd name="connsiteX4" fmla="*/ 4089588 w 4089588"/>
              <a:gd name="connsiteY4" fmla="*/ 406898 h 452109"/>
              <a:gd name="connsiteX5" fmla="*/ 4044377 w 4089588"/>
              <a:gd name="connsiteY5" fmla="*/ 452109 h 452109"/>
              <a:gd name="connsiteX6" fmla="*/ 45211 w 4089588"/>
              <a:gd name="connsiteY6" fmla="*/ 452109 h 452109"/>
              <a:gd name="connsiteX7" fmla="*/ 0 w 4089588"/>
              <a:gd name="connsiteY7" fmla="*/ 406898 h 452109"/>
              <a:gd name="connsiteX8" fmla="*/ 0 w 4089588"/>
              <a:gd name="connsiteY8" fmla="*/ 45211 h 4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9588" h="452109">
                <a:moveTo>
                  <a:pt x="0" y="45211"/>
                </a:moveTo>
                <a:cubicBezTo>
                  <a:pt x="0" y="20242"/>
                  <a:pt x="20242" y="0"/>
                  <a:pt x="45211" y="0"/>
                </a:cubicBezTo>
                <a:lnTo>
                  <a:pt x="4044377" y="0"/>
                </a:lnTo>
                <a:cubicBezTo>
                  <a:pt x="4069346" y="0"/>
                  <a:pt x="4089588" y="20242"/>
                  <a:pt x="4089588" y="45211"/>
                </a:cubicBezTo>
                <a:lnTo>
                  <a:pt x="4089588" y="406898"/>
                </a:lnTo>
                <a:cubicBezTo>
                  <a:pt x="4089588" y="431867"/>
                  <a:pt x="4069346" y="452109"/>
                  <a:pt x="4044377" y="452109"/>
                </a:cubicBezTo>
                <a:lnTo>
                  <a:pt x="45211" y="452109"/>
                </a:lnTo>
                <a:cubicBezTo>
                  <a:pt x="20242" y="452109"/>
                  <a:pt x="0" y="431867"/>
                  <a:pt x="0" y="406898"/>
                </a:cubicBezTo>
                <a:lnTo>
                  <a:pt x="0" y="45211"/>
                </a:lnTo>
                <a:close/>
              </a:path>
            </a:pathLst>
          </a:custGeom>
          <a:solidFill>
            <a:srgbClr val="005584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921" tIns="58641" rIns="48921" bIns="5972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200" b="1" dirty="0">
                <a:solidFill>
                  <a:srgbClr val="FFFFFF"/>
                </a:solidFill>
                <a:latin typeface="Gill Sans MT"/>
              </a:rPr>
              <a:t>CENTER FOR PSYKIATRI OG HANDICAP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100" i="1" dirty="0">
                <a:latin typeface="Helvetica Neue" panose="02000503000000020004" pitchFamily="2" charset="0"/>
              </a:rPr>
              <a:t>Marita Dalsgaard</a:t>
            </a:r>
          </a:p>
        </p:txBody>
      </p:sp>
    </p:spTree>
    <p:extLst>
      <p:ext uri="{BB962C8B-B14F-4D97-AF65-F5344CB8AC3E}">
        <p14:creationId xmlns:p14="http://schemas.microsoft.com/office/powerpoint/2010/main" val="108011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E8BB804F1B7F40AB434918E640F8FF" ma:contentTypeVersion="6" ma:contentTypeDescription="Opret et nyt dokument." ma:contentTypeScope="" ma:versionID="eded292493799a1178cbc59ba3486c04">
  <xsd:schema xmlns:xsd="http://www.w3.org/2001/XMLSchema" xmlns:xs="http://www.w3.org/2001/XMLSchema" xmlns:p="http://schemas.microsoft.com/office/2006/metadata/properties" xmlns:ns3="f39d1897-8275-466b-a992-8a0ecd4bf5c3" targetNamespace="http://schemas.microsoft.com/office/2006/metadata/properties" ma:root="true" ma:fieldsID="3f32294adf080ddf658780c49ee35c7c" ns3:_="">
    <xsd:import namespace="f39d1897-8275-466b-a992-8a0ecd4bf5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d1897-8275-466b-a992-8a0ecd4bf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2AEAFB-7FC1-4DC2-820E-E371C08EB8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0645F1-E97A-4DF4-9DCA-15041CC4E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d1897-8275-466b-a992-8a0ecd4bf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940D0-B50C-4494-B072-CD0FA26FFEE8}">
  <ds:schemaRefs>
    <ds:schemaRef ds:uri="http://purl.org/dc/elements/1.1/"/>
    <ds:schemaRef ds:uri="http://schemas.microsoft.com/office/2006/metadata/properties"/>
    <ds:schemaRef ds:uri="f39d1897-8275-466b-a992-8a0ecd4bf5c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107</Words>
  <Application>Microsoft Office PowerPoint</Application>
  <PresentationFormat>Brugerdefineret</PresentationFormat>
  <Paragraphs>29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Helvetica Neue</vt:lpstr>
      <vt:lpstr>Office-tema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Søren Jersing</dc:creator>
  <cp:keywords/>
  <dc:description/>
  <cp:lastModifiedBy>Maria Kusz Vangsgaard</cp:lastModifiedBy>
  <cp:revision>118</cp:revision>
  <cp:lastPrinted>2021-10-13T12:56:24Z</cp:lastPrinted>
  <dcterms:created xsi:type="dcterms:W3CDTF">2020-05-28T09:33:25Z</dcterms:created>
  <dcterms:modified xsi:type="dcterms:W3CDTF">2024-03-05T08:53:55Z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0x0101002AE8BB804F1B7F40AB434918E640F8FF</vt:lpwstr>
  </property>
</Properties>
</file>