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AF47"/>
    <a:srgbClr val="7EB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AA6FA-FB82-493E-8F95-046D78C1F670}" type="doc">
      <dgm:prSet loTypeId="urn:microsoft.com/office/officeart/2005/8/layout/radial6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da-DK"/>
        </a:p>
      </dgm:t>
    </dgm:pt>
    <dgm:pt modelId="{A3EACC24-F8F9-4263-B2C2-B7D049D9C330}">
      <dgm:prSet phldrT="[Tekst]" custT="1"/>
      <dgm:spPr/>
      <dgm:t>
        <a:bodyPr/>
        <a:lstStyle/>
        <a:p>
          <a:r>
            <a:rPr lang="da-DK" sz="2800" dirty="0"/>
            <a:t>ÅRSHJUL</a:t>
          </a:r>
        </a:p>
        <a:p>
          <a:r>
            <a:rPr lang="da-DK" sz="2800" dirty="0"/>
            <a:t>2022</a:t>
          </a:r>
          <a:r>
            <a:rPr lang="da-DK" sz="3200" dirty="0"/>
            <a:t> </a:t>
          </a:r>
          <a:r>
            <a:rPr lang="da-DK" sz="2000" dirty="0"/>
            <a:t>Stege Facaderåd </a:t>
          </a:r>
        </a:p>
      </dgm:t>
    </dgm:pt>
    <dgm:pt modelId="{B793A6C4-EEE6-49F5-8F64-ABD767028787}" type="parTrans" cxnId="{D4021A6B-CAA5-4EC5-8B8E-4FD35D61C6F1}">
      <dgm:prSet/>
      <dgm:spPr/>
      <dgm:t>
        <a:bodyPr/>
        <a:lstStyle/>
        <a:p>
          <a:endParaRPr lang="da-DK"/>
        </a:p>
      </dgm:t>
    </dgm:pt>
    <dgm:pt modelId="{95D344D4-2A89-4714-A26E-276DE011B976}" type="sibTrans" cxnId="{D4021A6B-CAA5-4EC5-8B8E-4FD35D61C6F1}">
      <dgm:prSet/>
      <dgm:spPr/>
      <dgm:t>
        <a:bodyPr/>
        <a:lstStyle/>
        <a:p>
          <a:endParaRPr lang="da-DK"/>
        </a:p>
      </dgm:t>
    </dgm:pt>
    <dgm:pt modelId="{7BE8B497-D183-44A3-9350-B54F0EF3771C}">
      <dgm:prSet phldrT="[Tekst]"/>
      <dgm:spPr/>
      <dgm:t>
        <a:bodyPr/>
        <a:lstStyle/>
        <a:p>
          <a:r>
            <a:rPr lang="da-DK" dirty="0"/>
            <a:t>Marts</a:t>
          </a:r>
        </a:p>
        <a:p>
          <a:r>
            <a:rPr lang="da-DK" dirty="0"/>
            <a:t> 1. møde</a:t>
          </a:r>
        </a:p>
      </dgm:t>
    </dgm:pt>
    <dgm:pt modelId="{288E6088-0E66-40C8-8AD0-AF9A8AB489BD}" type="parTrans" cxnId="{A0B48BA7-FF2B-46BA-AA65-B09F111CF7B3}">
      <dgm:prSet/>
      <dgm:spPr/>
      <dgm:t>
        <a:bodyPr/>
        <a:lstStyle/>
        <a:p>
          <a:endParaRPr lang="da-DK"/>
        </a:p>
      </dgm:t>
    </dgm:pt>
    <dgm:pt modelId="{5D3DAC84-101F-4D77-865A-4A92B39DE696}" type="sibTrans" cxnId="{A0B48BA7-FF2B-46BA-AA65-B09F111CF7B3}">
      <dgm:prSet/>
      <dgm:spPr/>
      <dgm:t>
        <a:bodyPr/>
        <a:lstStyle/>
        <a:p>
          <a:endParaRPr lang="da-DK"/>
        </a:p>
      </dgm:t>
    </dgm:pt>
    <dgm:pt modelId="{9AF0793B-7758-4B21-92FC-67E819B5A3C3}">
      <dgm:prSet phldrT="[Tekst]"/>
      <dgm:spPr/>
      <dgm:t>
        <a:bodyPr/>
        <a:lstStyle/>
        <a:p>
          <a:r>
            <a:rPr lang="da-DK" dirty="0"/>
            <a:t>Juni </a:t>
          </a:r>
        </a:p>
        <a:p>
          <a:r>
            <a:rPr lang="da-DK" dirty="0"/>
            <a:t>2. møde</a:t>
          </a:r>
        </a:p>
      </dgm:t>
    </dgm:pt>
    <dgm:pt modelId="{DA41C78C-6ADA-4A11-A27A-E6EF89AF778E}" type="parTrans" cxnId="{1F8DEA71-207D-42A4-B305-820E459241C3}">
      <dgm:prSet/>
      <dgm:spPr/>
      <dgm:t>
        <a:bodyPr/>
        <a:lstStyle/>
        <a:p>
          <a:endParaRPr lang="da-DK"/>
        </a:p>
      </dgm:t>
    </dgm:pt>
    <dgm:pt modelId="{B14AEC3E-BD6F-45D1-8E37-98470F70BF8A}" type="sibTrans" cxnId="{1F8DEA71-207D-42A4-B305-820E459241C3}">
      <dgm:prSet/>
      <dgm:spPr/>
      <dgm:t>
        <a:bodyPr/>
        <a:lstStyle/>
        <a:p>
          <a:endParaRPr lang="da-DK"/>
        </a:p>
      </dgm:t>
    </dgm:pt>
    <dgm:pt modelId="{3FC434DB-0B1F-437C-A561-FB26C839FCCE}">
      <dgm:prSet phldrT="[Tekst]"/>
      <dgm:spPr/>
      <dgm:t>
        <a:bodyPr/>
        <a:lstStyle/>
        <a:p>
          <a:r>
            <a:rPr lang="da-DK" dirty="0"/>
            <a:t>September</a:t>
          </a:r>
        </a:p>
        <a:p>
          <a:r>
            <a:rPr lang="da-DK" dirty="0"/>
            <a:t>3. møde</a:t>
          </a:r>
        </a:p>
      </dgm:t>
    </dgm:pt>
    <dgm:pt modelId="{1E78B3DE-E4CC-436A-BA67-C9A4F9BB3404}" type="parTrans" cxnId="{D6E6E6FD-9412-4C0D-879F-7071FA0B079E}">
      <dgm:prSet/>
      <dgm:spPr/>
      <dgm:t>
        <a:bodyPr/>
        <a:lstStyle/>
        <a:p>
          <a:endParaRPr lang="da-DK"/>
        </a:p>
      </dgm:t>
    </dgm:pt>
    <dgm:pt modelId="{FDC30D2F-6CFC-457A-A3D8-95E9D160594E}" type="sibTrans" cxnId="{D6E6E6FD-9412-4C0D-879F-7071FA0B079E}">
      <dgm:prSet/>
      <dgm:spPr/>
      <dgm:t>
        <a:bodyPr/>
        <a:lstStyle/>
        <a:p>
          <a:endParaRPr lang="da-DK"/>
        </a:p>
      </dgm:t>
    </dgm:pt>
    <dgm:pt modelId="{1BD5CA05-D80A-4EC7-BF91-755A0D8E1B28}">
      <dgm:prSet phldrT="[Tekst]"/>
      <dgm:spPr/>
      <dgm:t>
        <a:bodyPr/>
        <a:lstStyle/>
        <a:p>
          <a:r>
            <a:rPr lang="da-DK" dirty="0"/>
            <a:t>December</a:t>
          </a:r>
        </a:p>
        <a:p>
          <a:r>
            <a:rPr lang="da-DK" dirty="0"/>
            <a:t>4. møde</a:t>
          </a:r>
        </a:p>
      </dgm:t>
    </dgm:pt>
    <dgm:pt modelId="{7F4D6F89-60A9-4C99-ACFA-F14EBD45A17B}" type="parTrans" cxnId="{F67C571D-79D0-4454-A9E4-34C2A52DCCDD}">
      <dgm:prSet/>
      <dgm:spPr/>
      <dgm:t>
        <a:bodyPr/>
        <a:lstStyle/>
        <a:p>
          <a:endParaRPr lang="da-DK"/>
        </a:p>
      </dgm:t>
    </dgm:pt>
    <dgm:pt modelId="{A2F9516D-818F-4FCE-BD79-3DFE63AECAF3}" type="sibTrans" cxnId="{F67C571D-79D0-4454-A9E4-34C2A52DCCDD}">
      <dgm:prSet/>
      <dgm:spPr/>
      <dgm:t>
        <a:bodyPr/>
        <a:lstStyle/>
        <a:p>
          <a:endParaRPr lang="da-DK"/>
        </a:p>
      </dgm:t>
    </dgm:pt>
    <dgm:pt modelId="{8E462503-0A88-4F95-BB1F-BF118B397DF1}" type="pres">
      <dgm:prSet presAssocID="{3FCAA6FA-FB82-493E-8F95-046D78C1F67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2946602-D285-415C-B51B-85862A79D658}" type="pres">
      <dgm:prSet presAssocID="{A3EACC24-F8F9-4263-B2C2-B7D049D9C330}" presName="centerShape" presStyleLbl="node0" presStyleIdx="0" presStyleCnt="1"/>
      <dgm:spPr/>
    </dgm:pt>
    <dgm:pt modelId="{F3E68A91-D30A-4370-80F9-ED97C08C4C2D}" type="pres">
      <dgm:prSet presAssocID="{7BE8B497-D183-44A3-9350-B54F0EF3771C}" presName="node" presStyleLbl="node1" presStyleIdx="0" presStyleCnt="4">
        <dgm:presLayoutVars>
          <dgm:bulletEnabled val="1"/>
        </dgm:presLayoutVars>
      </dgm:prSet>
      <dgm:spPr/>
    </dgm:pt>
    <dgm:pt modelId="{835A8289-6300-47A3-9B22-E3615CCFA6E1}" type="pres">
      <dgm:prSet presAssocID="{7BE8B497-D183-44A3-9350-B54F0EF3771C}" presName="dummy" presStyleCnt="0"/>
      <dgm:spPr/>
    </dgm:pt>
    <dgm:pt modelId="{0D987655-D107-4E64-B100-7E86277E3E62}" type="pres">
      <dgm:prSet presAssocID="{5D3DAC84-101F-4D77-865A-4A92B39DE696}" presName="sibTrans" presStyleLbl="sibTrans2D1" presStyleIdx="0" presStyleCnt="4"/>
      <dgm:spPr/>
    </dgm:pt>
    <dgm:pt modelId="{977B9229-856A-47A2-BACA-C9E7860CFF64}" type="pres">
      <dgm:prSet presAssocID="{9AF0793B-7758-4B21-92FC-67E819B5A3C3}" presName="node" presStyleLbl="node1" presStyleIdx="1" presStyleCnt="4">
        <dgm:presLayoutVars>
          <dgm:bulletEnabled val="1"/>
        </dgm:presLayoutVars>
      </dgm:prSet>
      <dgm:spPr/>
    </dgm:pt>
    <dgm:pt modelId="{C4D327E9-6384-41E1-B038-880778C19341}" type="pres">
      <dgm:prSet presAssocID="{9AF0793B-7758-4B21-92FC-67E819B5A3C3}" presName="dummy" presStyleCnt="0"/>
      <dgm:spPr/>
    </dgm:pt>
    <dgm:pt modelId="{6B788269-E831-41D3-9328-3F007EEF6EB1}" type="pres">
      <dgm:prSet presAssocID="{B14AEC3E-BD6F-45D1-8E37-98470F70BF8A}" presName="sibTrans" presStyleLbl="sibTrans2D1" presStyleIdx="1" presStyleCnt="4"/>
      <dgm:spPr/>
    </dgm:pt>
    <dgm:pt modelId="{769E132E-5C15-4B43-9D47-5D6EE0CDDA7B}" type="pres">
      <dgm:prSet presAssocID="{3FC434DB-0B1F-437C-A561-FB26C839FCCE}" presName="node" presStyleLbl="node1" presStyleIdx="2" presStyleCnt="4">
        <dgm:presLayoutVars>
          <dgm:bulletEnabled val="1"/>
        </dgm:presLayoutVars>
      </dgm:prSet>
      <dgm:spPr/>
    </dgm:pt>
    <dgm:pt modelId="{E54B6A33-1857-497D-85BD-9F08BAB433C6}" type="pres">
      <dgm:prSet presAssocID="{3FC434DB-0B1F-437C-A561-FB26C839FCCE}" presName="dummy" presStyleCnt="0"/>
      <dgm:spPr/>
    </dgm:pt>
    <dgm:pt modelId="{D71E9052-DA3A-4DB3-A207-DC2E7B636D2E}" type="pres">
      <dgm:prSet presAssocID="{FDC30D2F-6CFC-457A-A3D8-95E9D160594E}" presName="sibTrans" presStyleLbl="sibTrans2D1" presStyleIdx="2" presStyleCnt="4"/>
      <dgm:spPr/>
    </dgm:pt>
    <dgm:pt modelId="{52064D1E-8ACA-4061-ACFB-3EB9D132BAE7}" type="pres">
      <dgm:prSet presAssocID="{1BD5CA05-D80A-4EC7-BF91-755A0D8E1B28}" presName="node" presStyleLbl="node1" presStyleIdx="3" presStyleCnt="4">
        <dgm:presLayoutVars>
          <dgm:bulletEnabled val="1"/>
        </dgm:presLayoutVars>
      </dgm:prSet>
      <dgm:spPr/>
    </dgm:pt>
    <dgm:pt modelId="{EDB81713-6914-454A-AB8D-3CD702EE0B5D}" type="pres">
      <dgm:prSet presAssocID="{1BD5CA05-D80A-4EC7-BF91-755A0D8E1B28}" presName="dummy" presStyleCnt="0"/>
      <dgm:spPr/>
    </dgm:pt>
    <dgm:pt modelId="{C1011FC3-AFE9-4ABD-8F84-437C95900C7F}" type="pres">
      <dgm:prSet presAssocID="{A2F9516D-818F-4FCE-BD79-3DFE63AECAF3}" presName="sibTrans" presStyleLbl="sibTrans2D1" presStyleIdx="3" presStyleCnt="4"/>
      <dgm:spPr/>
    </dgm:pt>
  </dgm:ptLst>
  <dgm:cxnLst>
    <dgm:cxn modelId="{9842721C-E5FF-4AA7-9188-5E72C5C2FDE9}" type="presOf" srcId="{1BD5CA05-D80A-4EC7-BF91-755A0D8E1B28}" destId="{52064D1E-8ACA-4061-ACFB-3EB9D132BAE7}" srcOrd="0" destOrd="0" presId="urn:microsoft.com/office/officeart/2005/8/layout/radial6"/>
    <dgm:cxn modelId="{F67C571D-79D0-4454-A9E4-34C2A52DCCDD}" srcId="{A3EACC24-F8F9-4263-B2C2-B7D049D9C330}" destId="{1BD5CA05-D80A-4EC7-BF91-755A0D8E1B28}" srcOrd="3" destOrd="0" parTransId="{7F4D6F89-60A9-4C99-ACFA-F14EBD45A17B}" sibTransId="{A2F9516D-818F-4FCE-BD79-3DFE63AECAF3}"/>
    <dgm:cxn modelId="{0A6DD425-3936-43A9-9E61-05838120BF25}" type="presOf" srcId="{A2F9516D-818F-4FCE-BD79-3DFE63AECAF3}" destId="{C1011FC3-AFE9-4ABD-8F84-437C95900C7F}" srcOrd="0" destOrd="0" presId="urn:microsoft.com/office/officeart/2005/8/layout/radial6"/>
    <dgm:cxn modelId="{D4021A6B-CAA5-4EC5-8B8E-4FD35D61C6F1}" srcId="{3FCAA6FA-FB82-493E-8F95-046D78C1F670}" destId="{A3EACC24-F8F9-4263-B2C2-B7D049D9C330}" srcOrd="0" destOrd="0" parTransId="{B793A6C4-EEE6-49F5-8F64-ABD767028787}" sibTransId="{95D344D4-2A89-4714-A26E-276DE011B976}"/>
    <dgm:cxn modelId="{6D5E0F71-0050-42FE-9A3D-AE76C484D2A1}" type="presOf" srcId="{7BE8B497-D183-44A3-9350-B54F0EF3771C}" destId="{F3E68A91-D30A-4370-80F9-ED97C08C4C2D}" srcOrd="0" destOrd="0" presId="urn:microsoft.com/office/officeart/2005/8/layout/radial6"/>
    <dgm:cxn modelId="{1F8DEA71-207D-42A4-B305-820E459241C3}" srcId="{A3EACC24-F8F9-4263-B2C2-B7D049D9C330}" destId="{9AF0793B-7758-4B21-92FC-67E819B5A3C3}" srcOrd="1" destOrd="0" parTransId="{DA41C78C-6ADA-4A11-A27A-E6EF89AF778E}" sibTransId="{B14AEC3E-BD6F-45D1-8E37-98470F70BF8A}"/>
    <dgm:cxn modelId="{D9478754-904E-4FD7-AD68-F22EC5AF45CD}" type="presOf" srcId="{A3EACC24-F8F9-4263-B2C2-B7D049D9C330}" destId="{B2946602-D285-415C-B51B-85862A79D658}" srcOrd="0" destOrd="0" presId="urn:microsoft.com/office/officeart/2005/8/layout/radial6"/>
    <dgm:cxn modelId="{8B858D8E-D01A-495B-9AF2-BDAAA30F66C5}" type="presOf" srcId="{9AF0793B-7758-4B21-92FC-67E819B5A3C3}" destId="{977B9229-856A-47A2-BACA-C9E7860CFF64}" srcOrd="0" destOrd="0" presId="urn:microsoft.com/office/officeart/2005/8/layout/radial6"/>
    <dgm:cxn modelId="{C993B39A-DE6A-4DC1-85C4-9687821C7283}" type="presOf" srcId="{B14AEC3E-BD6F-45D1-8E37-98470F70BF8A}" destId="{6B788269-E831-41D3-9328-3F007EEF6EB1}" srcOrd="0" destOrd="0" presId="urn:microsoft.com/office/officeart/2005/8/layout/radial6"/>
    <dgm:cxn modelId="{A0B48BA7-FF2B-46BA-AA65-B09F111CF7B3}" srcId="{A3EACC24-F8F9-4263-B2C2-B7D049D9C330}" destId="{7BE8B497-D183-44A3-9350-B54F0EF3771C}" srcOrd="0" destOrd="0" parTransId="{288E6088-0E66-40C8-8AD0-AF9A8AB489BD}" sibTransId="{5D3DAC84-101F-4D77-865A-4A92B39DE696}"/>
    <dgm:cxn modelId="{59FFB5B7-E6C4-42BE-813F-CA3D8B60A0B8}" type="presOf" srcId="{5D3DAC84-101F-4D77-865A-4A92B39DE696}" destId="{0D987655-D107-4E64-B100-7E86277E3E62}" srcOrd="0" destOrd="0" presId="urn:microsoft.com/office/officeart/2005/8/layout/radial6"/>
    <dgm:cxn modelId="{58CF1ED6-5B34-4C5B-A5DA-B0AABB724D97}" type="presOf" srcId="{3FC434DB-0B1F-437C-A561-FB26C839FCCE}" destId="{769E132E-5C15-4B43-9D47-5D6EE0CDDA7B}" srcOrd="0" destOrd="0" presId="urn:microsoft.com/office/officeart/2005/8/layout/radial6"/>
    <dgm:cxn modelId="{769059E2-745D-4C47-AD1A-9DF64A49B36E}" type="presOf" srcId="{3FCAA6FA-FB82-493E-8F95-046D78C1F670}" destId="{8E462503-0A88-4F95-BB1F-BF118B397DF1}" srcOrd="0" destOrd="0" presId="urn:microsoft.com/office/officeart/2005/8/layout/radial6"/>
    <dgm:cxn modelId="{E0E3EDE4-5236-4150-AE50-292AC2396CDD}" type="presOf" srcId="{FDC30D2F-6CFC-457A-A3D8-95E9D160594E}" destId="{D71E9052-DA3A-4DB3-A207-DC2E7B636D2E}" srcOrd="0" destOrd="0" presId="urn:microsoft.com/office/officeart/2005/8/layout/radial6"/>
    <dgm:cxn modelId="{D6E6E6FD-9412-4C0D-879F-7071FA0B079E}" srcId="{A3EACC24-F8F9-4263-B2C2-B7D049D9C330}" destId="{3FC434DB-0B1F-437C-A561-FB26C839FCCE}" srcOrd="2" destOrd="0" parTransId="{1E78B3DE-E4CC-436A-BA67-C9A4F9BB3404}" sibTransId="{FDC30D2F-6CFC-457A-A3D8-95E9D160594E}"/>
    <dgm:cxn modelId="{AF0A79EE-2417-45BF-8C76-D6BBA93C4138}" type="presParOf" srcId="{8E462503-0A88-4F95-BB1F-BF118B397DF1}" destId="{B2946602-D285-415C-B51B-85862A79D658}" srcOrd="0" destOrd="0" presId="urn:microsoft.com/office/officeart/2005/8/layout/radial6"/>
    <dgm:cxn modelId="{057C8A07-22F3-4D11-B071-072462321D28}" type="presParOf" srcId="{8E462503-0A88-4F95-BB1F-BF118B397DF1}" destId="{F3E68A91-D30A-4370-80F9-ED97C08C4C2D}" srcOrd="1" destOrd="0" presId="urn:microsoft.com/office/officeart/2005/8/layout/radial6"/>
    <dgm:cxn modelId="{3B2A7478-7C90-4B7F-97CE-7F92F7DE686A}" type="presParOf" srcId="{8E462503-0A88-4F95-BB1F-BF118B397DF1}" destId="{835A8289-6300-47A3-9B22-E3615CCFA6E1}" srcOrd="2" destOrd="0" presId="urn:microsoft.com/office/officeart/2005/8/layout/radial6"/>
    <dgm:cxn modelId="{B9AF17ED-A7F2-4F07-8659-F2699532F1B1}" type="presParOf" srcId="{8E462503-0A88-4F95-BB1F-BF118B397DF1}" destId="{0D987655-D107-4E64-B100-7E86277E3E62}" srcOrd="3" destOrd="0" presId="urn:microsoft.com/office/officeart/2005/8/layout/radial6"/>
    <dgm:cxn modelId="{32FAD8AB-2CFE-48F0-969E-AB0BD7F13CC1}" type="presParOf" srcId="{8E462503-0A88-4F95-BB1F-BF118B397DF1}" destId="{977B9229-856A-47A2-BACA-C9E7860CFF64}" srcOrd="4" destOrd="0" presId="urn:microsoft.com/office/officeart/2005/8/layout/radial6"/>
    <dgm:cxn modelId="{9B9D6D21-0E46-4678-BE91-1B621E860ECE}" type="presParOf" srcId="{8E462503-0A88-4F95-BB1F-BF118B397DF1}" destId="{C4D327E9-6384-41E1-B038-880778C19341}" srcOrd="5" destOrd="0" presId="urn:microsoft.com/office/officeart/2005/8/layout/radial6"/>
    <dgm:cxn modelId="{957E8661-6987-4C6B-B0B6-ACBC9C67C58B}" type="presParOf" srcId="{8E462503-0A88-4F95-BB1F-BF118B397DF1}" destId="{6B788269-E831-41D3-9328-3F007EEF6EB1}" srcOrd="6" destOrd="0" presId="urn:microsoft.com/office/officeart/2005/8/layout/radial6"/>
    <dgm:cxn modelId="{B5CA895B-DA76-4CBD-8031-4A0C559F85CA}" type="presParOf" srcId="{8E462503-0A88-4F95-BB1F-BF118B397DF1}" destId="{769E132E-5C15-4B43-9D47-5D6EE0CDDA7B}" srcOrd="7" destOrd="0" presId="urn:microsoft.com/office/officeart/2005/8/layout/radial6"/>
    <dgm:cxn modelId="{2BF053D5-0818-4E97-AB96-A5050BD8BF4E}" type="presParOf" srcId="{8E462503-0A88-4F95-BB1F-BF118B397DF1}" destId="{E54B6A33-1857-497D-85BD-9F08BAB433C6}" srcOrd="8" destOrd="0" presId="urn:microsoft.com/office/officeart/2005/8/layout/radial6"/>
    <dgm:cxn modelId="{4D02E49A-E6CF-4ED6-A817-2D8B5BDDF7C2}" type="presParOf" srcId="{8E462503-0A88-4F95-BB1F-BF118B397DF1}" destId="{D71E9052-DA3A-4DB3-A207-DC2E7B636D2E}" srcOrd="9" destOrd="0" presId="urn:microsoft.com/office/officeart/2005/8/layout/radial6"/>
    <dgm:cxn modelId="{AFB150E0-220F-4687-928E-9B3A81897510}" type="presParOf" srcId="{8E462503-0A88-4F95-BB1F-BF118B397DF1}" destId="{52064D1E-8ACA-4061-ACFB-3EB9D132BAE7}" srcOrd="10" destOrd="0" presId="urn:microsoft.com/office/officeart/2005/8/layout/radial6"/>
    <dgm:cxn modelId="{C49867DC-2D6A-4573-8FB4-5BC158E03F0D}" type="presParOf" srcId="{8E462503-0A88-4F95-BB1F-BF118B397DF1}" destId="{EDB81713-6914-454A-AB8D-3CD702EE0B5D}" srcOrd="11" destOrd="0" presId="urn:microsoft.com/office/officeart/2005/8/layout/radial6"/>
    <dgm:cxn modelId="{0E26880B-3E8F-4F75-A665-FA59CFD8E687}" type="presParOf" srcId="{8E462503-0A88-4F95-BB1F-BF118B397DF1}" destId="{C1011FC3-AFE9-4ABD-8F84-437C95900C7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11FC3-AFE9-4ABD-8F84-437C95900C7F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6">
            <a:shade val="90000"/>
            <a:hueOff val="321387"/>
            <a:satOff val="-12653"/>
            <a:lumOff val="251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E9052-DA3A-4DB3-A207-DC2E7B636D2E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6">
            <a:shade val="90000"/>
            <a:hueOff val="214258"/>
            <a:satOff val="-8435"/>
            <a:lumOff val="167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88269-E831-41D3-9328-3F007EEF6EB1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6">
            <a:shade val="90000"/>
            <a:hueOff val="107129"/>
            <a:satOff val="-4218"/>
            <a:lumOff val="83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87655-D107-4E64-B100-7E86277E3E62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46602-D285-415C-B51B-85862A79D658}">
      <dsp:nvSpPr>
        <dsp:cNvPr id="0" name=""/>
        <dsp:cNvSpPr/>
      </dsp:nvSpPr>
      <dsp:spPr>
        <a:xfrm>
          <a:off x="3104554" y="1749888"/>
          <a:ext cx="1918890" cy="1918890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/>
            <a:t>ÅRSHJUL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 dirty="0"/>
            <a:t>2022</a:t>
          </a:r>
          <a:r>
            <a:rPr lang="da-DK" sz="3200" kern="1200" dirty="0"/>
            <a:t> </a:t>
          </a:r>
          <a:r>
            <a:rPr lang="da-DK" sz="2000" kern="1200" dirty="0"/>
            <a:t>Stege Facaderåd </a:t>
          </a:r>
        </a:p>
      </dsp:txBody>
      <dsp:txXfrm>
        <a:off x="3385569" y="2030903"/>
        <a:ext cx="1356860" cy="1356860"/>
      </dsp:txXfrm>
    </dsp:sp>
    <dsp:sp modelId="{F3E68A91-D30A-4370-80F9-ED97C08C4C2D}">
      <dsp:nvSpPr>
        <dsp:cNvPr id="0" name=""/>
        <dsp:cNvSpPr/>
      </dsp:nvSpPr>
      <dsp:spPr>
        <a:xfrm>
          <a:off x="3392388" y="2458"/>
          <a:ext cx="1343223" cy="1343223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Marts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 1. møde</a:t>
          </a:r>
        </a:p>
      </dsp:txBody>
      <dsp:txXfrm>
        <a:off x="3589098" y="199168"/>
        <a:ext cx="949803" cy="949803"/>
      </dsp:txXfrm>
    </dsp:sp>
    <dsp:sp modelId="{977B9229-856A-47A2-BACA-C9E7860CFF64}">
      <dsp:nvSpPr>
        <dsp:cNvPr id="0" name=""/>
        <dsp:cNvSpPr/>
      </dsp:nvSpPr>
      <dsp:spPr>
        <a:xfrm>
          <a:off x="5427651" y="2037721"/>
          <a:ext cx="1343223" cy="1343223"/>
        </a:xfrm>
        <a:prstGeom prst="ellipse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Juni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2. møde</a:t>
          </a:r>
        </a:p>
      </dsp:txBody>
      <dsp:txXfrm>
        <a:off x="5624361" y="2234431"/>
        <a:ext cx="949803" cy="949803"/>
      </dsp:txXfrm>
    </dsp:sp>
    <dsp:sp modelId="{769E132E-5C15-4B43-9D47-5D6EE0CDDA7B}">
      <dsp:nvSpPr>
        <dsp:cNvPr id="0" name=""/>
        <dsp:cNvSpPr/>
      </dsp:nvSpPr>
      <dsp:spPr>
        <a:xfrm>
          <a:off x="3392388" y="4072985"/>
          <a:ext cx="1343223" cy="1343223"/>
        </a:xfrm>
        <a:prstGeom prst="ellipse">
          <a:avLst/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September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3. møde</a:t>
          </a:r>
        </a:p>
      </dsp:txBody>
      <dsp:txXfrm>
        <a:off x="3589098" y="4269695"/>
        <a:ext cx="949803" cy="949803"/>
      </dsp:txXfrm>
    </dsp:sp>
    <dsp:sp modelId="{52064D1E-8ACA-4061-ACFB-3EB9D132BAE7}">
      <dsp:nvSpPr>
        <dsp:cNvPr id="0" name=""/>
        <dsp:cNvSpPr/>
      </dsp:nvSpPr>
      <dsp:spPr>
        <a:xfrm>
          <a:off x="1357124" y="2037721"/>
          <a:ext cx="1343223" cy="1343223"/>
        </a:xfrm>
        <a:prstGeom prst="ellipse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December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4. møde</a:t>
          </a:r>
        </a:p>
      </dsp:txBody>
      <dsp:txXfrm>
        <a:off x="1553834" y="2234431"/>
        <a:ext cx="949803" cy="94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200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02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23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230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44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083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472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9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14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05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72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733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3624812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1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rgbClr val="71AF47"/>
                </a:solidFill>
              </a:rPr>
              <a:t>Stege Facaderåd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/>
              <a:t>4 møder årligt</a:t>
            </a:r>
          </a:p>
          <a:p>
            <a:pPr marL="457200" lvl="1" indent="0">
              <a:buNone/>
            </a:pPr>
            <a:r>
              <a:rPr lang="da-DK" dirty="0"/>
              <a:t>	Marts</a:t>
            </a:r>
          </a:p>
          <a:p>
            <a:pPr marL="457200" lvl="1" indent="0">
              <a:buNone/>
            </a:pPr>
            <a:r>
              <a:rPr lang="da-DK" dirty="0"/>
              <a:t>	Juni</a:t>
            </a:r>
          </a:p>
          <a:p>
            <a:pPr marL="457200" lvl="1" indent="0">
              <a:buNone/>
            </a:pPr>
            <a:r>
              <a:rPr lang="da-DK" dirty="0"/>
              <a:t>	September</a:t>
            </a:r>
          </a:p>
          <a:p>
            <a:pPr marL="457200" lvl="1" indent="0">
              <a:buNone/>
            </a:pPr>
            <a:r>
              <a:rPr lang="da-DK" dirty="0"/>
              <a:t>	December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b="1" dirty="0"/>
              <a:t>Ugedag + tidspunkt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sz="2400" dirty="0"/>
              <a:t>Onsdage kl. 16.30 – 18.00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/>
              <a:t>Indkomne sager:</a:t>
            </a:r>
          </a:p>
          <a:p>
            <a:pPr marL="0" indent="0">
              <a:buNone/>
            </a:pPr>
            <a:r>
              <a:rPr lang="da-DK" b="1" dirty="0"/>
              <a:t>	</a:t>
            </a:r>
            <a:r>
              <a:rPr lang="da-DK" sz="2400" dirty="0"/>
              <a:t>Store sager behandles på 		mødet i facaderådet. Hvis 	nødvendigt indkaldes til ekstra 	møde med kort varsel.</a:t>
            </a:r>
          </a:p>
          <a:p>
            <a:pPr marL="0" indent="0">
              <a:buNone/>
            </a:pPr>
            <a:r>
              <a:rPr lang="da-DK" sz="2400" dirty="0"/>
              <a:t>	Mindre sager behandles på 	mail og </a:t>
            </a:r>
            <a:r>
              <a:rPr lang="da-DK" sz="2400"/>
              <a:t>administrativt.</a:t>
            </a:r>
            <a:endParaRPr lang="da-DK" sz="2400" dirty="0"/>
          </a:p>
          <a:p>
            <a:pPr>
              <a:lnSpc>
                <a:spcPct val="120000"/>
              </a:lnSpc>
            </a:pPr>
            <a:r>
              <a:rPr lang="da-DK" b="1" dirty="0"/>
              <a:t>Offentliggørelse af referat:</a:t>
            </a:r>
          </a:p>
          <a:p>
            <a:pPr marL="457200" lvl="1" indent="0">
              <a:buNone/>
            </a:pPr>
            <a:r>
              <a:rPr lang="da-DK" dirty="0"/>
              <a:t>	Marts</a:t>
            </a:r>
          </a:p>
          <a:p>
            <a:pPr marL="457200" lvl="1" indent="0">
              <a:buNone/>
            </a:pPr>
            <a:r>
              <a:rPr lang="da-DK" dirty="0"/>
              <a:t>	Juni</a:t>
            </a:r>
          </a:p>
          <a:p>
            <a:pPr marL="457200" lvl="1" indent="0">
              <a:buNone/>
            </a:pPr>
            <a:r>
              <a:rPr lang="da-DK" dirty="0"/>
              <a:t>	September</a:t>
            </a:r>
          </a:p>
          <a:p>
            <a:pPr marL="457200" lvl="1" indent="0">
              <a:buNone/>
            </a:pPr>
            <a:r>
              <a:rPr lang="da-DK" dirty="0"/>
              <a:t>	December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3793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rgbClr val="71AF47"/>
                </a:solidFill>
              </a:rPr>
              <a:t>Stege Facaderåd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1320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u="sng" dirty="0"/>
              <a:t>Facaderådets sammensætning:</a:t>
            </a:r>
          </a:p>
          <a:p>
            <a:pPr marL="0" indent="0">
              <a:buNone/>
            </a:pPr>
            <a:r>
              <a:rPr lang="da-DK" sz="2400" dirty="0"/>
              <a:t>Møn-Sydsjælland Turistforening </a:t>
            </a:r>
          </a:p>
          <a:p>
            <a:pPr marL="0" indent="0">
              <a:buNone/>
            </a:pPr>
            <a:r>
              <a:rPr lang="da-DK" sz="2400" dirty="0"/>
              <a:t>Møn Handelsstandsforening </a:t>
            </a:r>
          </a:p>
          <a:p>
            <a:pPr marL="0" indent="0">
              <a:buNone/>
            </a:pPr>
            <a:r>
              <a:rPr lang="da-DK" sz="2400" dirty="0"/>
              <a:t>Lokalhistorisk Forening Møn (afventer)</a:t>
            </a:r>
          </a:p>
          <a:p>
            <a:pPr marL="0" indent="0">
              <a:buNone/>
            </a:pPr>
            <a:r>
              <a:rPr lang="da-DK" sz="2400" dirty="0"/>
              <a:t>Bygnings- og landskabskultur Møn</a:t>
            </a:r>
          </a:p>
          <a:p>
            <a:pPr marL="0" indent="0">
              <a:buNone/>
            </a:pPr>
            <a:r>
              <a:rPr lang="da-DK" sz="2400" dirty="0"/>
              <a:t>Bygnings- og Landskabskultur Møn</a:t>
            </a:r>
          </a:p>
          <a:p>
            <a:pPr marL="0" indent="0">
              <a:buNone/>
            </a:pPr>
            <a:r>
              <a:rPr lang="da-DK" sz="2400" dirty="0"/>
              <a:t>Museum Sydøstdanmark</a:t>
            </a:r>
          </a:p>
          <a:p>
            <a:pPr marL="0" indent="0">
              <a:buNone/>
            </a:pPr>
            <a:r>
              <a:rPr lang="da-DK" sz="2400" dirty="0"/>
              <a:t>Sekretær for facaderådet, Vordingborg        			             	        Kommune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268548" y="1825625"/>
            <a:ext cx="42547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Erik Büchert</a:t>
            </a:r>
          </a:p>
          <a:p>
            <a:pPr marL="0" indent="0">
              <a:buNone/>
            </a:pPr>
            <a:r>
              <a:rPr lang="da-DK" sz="2400" dirty="0"/>
              <a:t>Jeanette Lopez-</a:t>
            </a:r>
            <a:r>
              <a:rPr lang="da-DK" sz="2400" dirty="0" err="1"/>
              <a:t>Zepeda</a:t>
            </a:r>
            <a:r>
              <a:rPr lang="da-DK" sz="2400" dirty="0"/>
              <a:t> </a:t>
            </a:r>
          </a:p>
          <a:p>
            <a:pPr marL="0" indent="0">
              <a:buNone/>
            </a:pPr>
            <a:r>
              <a:rPr lang="da-DK" sz="2400" dirty="0"/>
              <a:t>Klaus Pedersen</a:t>
            </a:r>
          </a:p>
          <a:p>
            <a:pPr marL="0" indent="0">
              <a:buNone/>
            </a:pPr>
            <a:r>
              <a:rPr lang="da-DK" sz="2400" dirty="0"/>
              <a:t>Ivan Luffe</a:t>
            </a:r>
          </a:p>
          <a:p>
            <a:pPr marL="0" indent="0">
              <a:buNone/>
            </a:pPr>
            <a:r>
              <a:rPr lang="da-DK" sz="2400" dirty="0"/>
              <a:t>Hans Sattrup</a:t>
            </a:r>
          </a:p>
          <a:p>
            <a:pPr marL="0" indent="0">
              <a:buNone/>
            </a:pPr>
            <a:r>
              <a:rPr lang="da-DK" sz="2400" dirty="0"/>
              <a:t>Berit Christensen</a:t>
            </a:r>
          </a:p>
          <a:p>
            <a:pPr marL="0" indent="0">
              <a:buNone/>
            </a:pPr>
            <a:r>
              <a:rPr lang="da-DK" sz="2400" dirty="0"/>
              <a:t>Charlotte Tølbøl Henckel</a:t>
            </a:r>
          </a:p>
        </p:txBody>
      </p:sp>
    </p:spTree>
    <p:extLst>
      <p:ext uri="{BB962C8B-B14F-4D97-AF65-F5344CB8AC3E}">
        <p14:creationId xmlns:p14="http://schemas.microsoft.com/office/powerpoint/2010/main" val="246269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144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PowerPoint-præsentation</vt:lpstr>
      <vt:lpstr>Stege Facaderåd</vt:lpstr>
      <vt:lpstr>Stege Facaderåd</vt:lpstr>
    </vt:vector>
  </TitlesOfParts>
  <Company>Vordingborg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Charlotte Tølbøl Henckel</dc:creator>
  <cp:lastModifiedBy>Mette Christiansen</cp:lastModifiedBy>
  <cp:revision>36</cp:revision>
  <dcterms:created xsi:type="dcterms:W3CDTF">2020-02-17T13:58:43Z</dcterms:created>
  <dcterms:modified xsi:type="dcterms:W3CDTF">2022-09-29T14:22:03Z</dcterms:modified>
</cp:coreProperties>
</file>